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r-Latn-CS" smtClean="0"/>
              <a:t>Kliknite i uredite stil podnaslova mastera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vertikalni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CS" smtClean="0"/>
              <a:t>Kliknite i uredite stilove teksta mastera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vertikalni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r-Latn-CS" smtClean="0"/>
              <a:t>Kliknite i uredite stilove teksta mastera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CS" smtClean="0"/>
              <a:t>Kliknite i uredite stilove teksta mastera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CS" smtClean="0"/>
              <a:t>Kliknite i uredite stilove teksta mastera</a:t>
            </a:r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sadržaj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r-Latn-CS" smtClean="0"/>
              <a:t>Kliknite i uredite stilove teksta mastera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sadržaj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r-Latn-CS" smtClean="0"/>
              <a:t>Kliknite i uredite stilove teksta mastera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5" name="Čuvar mesta za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CS" smtClean="0"/>
              <a:t>Kliknite i uredite stilove teksta mastera</a:t>
            </a:r>
          </a:p>
        </p:txBody>
      </p:sp>
      <p:sp>
        <p:nvSpPr>
          <p:cNvPr id="4" name="Čuvar mesta za sadržaj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Latn-CS" smtClean="0"/>
              <a:t>Kliknite i uredite stilove teksta mastera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5" name="Čuvar mesta za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CS" smtClean="0"/>
              <a:t>Kliknite i uredite stilove teksta mastera</a:t>
            </a:r>
          </a:p>
        </p:txBody>
      </p:sp>
      <p:sp>
        <p:nvSpPr>
          <p:cNvPr id="6" name="Čuvar mesta za sadržaj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Latn-CS" smtClean="0"/>
              <a:t>Kliknite i uredite stilove teksta mastera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7" name="Čuvar mesta za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8" name="Čuvar mesta za podnožj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9" name="Čuvar mesta za broj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4" name="Čuvar mesta za podnožj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5" name="Čuvar mesta za broj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3" name="Čuvar mesta za podnožj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CS" smtClean="0"/>
              <a:t>Kliknite i uredite stilove teksta mastera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Latn-CS" smtClean="0"/>
              <a:t>Kliknite i uredite stilove teksta mastera</a:t>
            </a:r>
          </a:p>
        </p:txBody>
      </p:sp>
      <p:sp>
        <p:nvSpPr>
          <p:cNvPr id="5" name="Čuvar mesta za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slik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CS"/>
          </a:p>
        </p:txBody>
      </p:sp>
      <p:sp>
        <p:nvSpPr>
          <p:cNvPr id="4" name="Čuvar mesta za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Latn-CS" smtClean="0"/>
              <a:t>Kliknite i uredite stilove teksta mastera</a:t>
            </a:r>
          </a:p>
        </p:txBody>
      </p:sp>
      <p:sp>
        <p:nvSpPr>
          <p:cNvPr id="5" name="Čuvar mesta za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CS" smtClean="0"/>
              <a:t>Kliknite i uredite stilove teksta mastera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EB143-DC6C-420A-9F3D-B0C1D8BBA21A}" type="datetimeFigureOut">
              <a:rPr lang="sr-Latn-CS" smtClean="0"/>
              <a:t>4.9.2023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62023-0378-45BF-BB63-A52A2EBA8739}" type="slidenum">
              <a:rPr lang="sr-Latn-CS" smtClean="0"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41" y="116632"/>
            <a:ext cx="8655117" cy="6624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44816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08" y="0"/>
            <a:ext cx="8905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0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">
  <a:themeElements>
    <a:clrScheme name="Kancelarij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arij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arij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Dusan</dc:creator>
  <cp:lastModifiedBy>Dusan</cp:lastModifiedBy>
  <cp:revision>3</cp:revision>
  <dcterms:created xsi:type="dcterms:W3CDTF">2023-09-04T16:05:36Z</dcterms:created>
  <dcterms:modified xsi:type="dcterms:W3CDTF">2023-09-04T16:19:52Z</dcterms:modified>
</cp:coreProperties>
</file>