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48"/>
  </p:notesMasterIdLst>
  <p:sldIdLst>
    <p:sldId id="1029" r:id="rId2"/>
    <p:sldId id="667" r:id="rId3"/>
    <p:sldId id="939" r:id="rId4"/>
    <p:sldId id="734" r:id="rId5"/>
    <p:sldId id="940" r:id="rId6"/>
    <p:sldId id="945" r:id="rId7"/>
    <p:sldId id="946" r:id="rId8"/>
    <p:sldId id="965" r:id="rId9"/>
    <p:sldId id="967" r:id="rId10"/>
    <p:sldId id="596" r:id="rId11"/>
    <p:sldId id="597" r:id="rId12"/>
    <p:sldId id="598" r:id="rId13"/>
    <p:sldId id="599" r:id="rId14"/>
    <p:sldId id="663" r:id="rId15"/>
    <p:sldId id="973" r:id="rId16"/>
    <p:sldId id="950" r:id="rId17"/>
    <p:sldId id="974" r:id="rId18"/>
    <p:sldId id="899" r:id="rId19"/>
    <p:sldId id="901" r:id="rId20"/>
    <p:sldId id="904" r:id="rId21"/>
    <p:sldId id="936" r:id="rId22"/>
    <p:sldId id="905" r:id="rId23"/>
    <p:sldId id="906" r:id="rId24"/>
    <p:sldId id="926" r:id="rId25"/>
    <p:sldId id="927" r:id="rId26"/>
    <p:sldId id="908" r:id="rId27"/>
    <p:sldId id="933" r:id="rId28"/>
    <p:sldId id="909" r:id="rId29"/>
    <p:sldId id="934" r:id="rId30"/>
    <p:sldId id="938" r:id="rId31"/>
    <p:sldId id="954" r:id="rId32"/>
    <p:sldId id="953" r:id="rId33"/>
    <p:sldId id="957" r:id="rId34"/>
    <p:sldId id="960" r:id="rId35"/>
    <p:sldId id="961" r:id="rId36"/>
    <p:sldId id="962" r:id="rId37"/>
    <p:sldId id="561" r:id="rId38"/>
    <p:sldId id="963" r:id="rId39"/>
    <p:sldId id="964" r:id="rId40"/>
    <p:sldId id="565" r:id="rId41"/>
    <p:sldId id="566" r:id="rId42"/>
    <p:sldId id="1034" r:id="rId43"/>
    <p:sldId id="1031" r:id="rId44"/>
    <p:sldId id="1033" r:id="rId45"/>
    <p:sldId id="1025" r:id="rId46"/>
    <p:sldId id="102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CFE8EC"/>
    <a:srgbClr val="D4E7EB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86422"/>
  </p:normalViewPr>
  <p:slideViewPr>
    <p:cSldViewPr snapToGrid="0">
      <p:cViewPr varScale="1">
        <p:scale>
          <a:sx n="105" d="100"/>
          <a:sy n="105" d="100"/>
        </p:scale>
        <p:origin x="10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13:28:46.76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13923 11532 12180,'0'-4'3276,"0"0"-290,0 4-2151,0-15 940,-1 8-592,-1-10-814,1 14-128,-1 1-185,0 2 6,-3 0-74,-6 0-83,-7 2-6,-10 9 57,5-1 21,-4 6 23,10-3-61,-6 4 61,5-1-101,0 3-123,9-2 218,5-4-95,3 1 101,1-3-180,6 8 7,4 3 16,11 8 23,-1-6 100,5 0-44,-6-7 5,-4-5 0,2 1-56,0 0 0,0 0 45,4 2 0,1 1 42,-4-2 0,-1 0 20,8 4-28,-9-1 50,-8-7-6,-3 5 40,-3 1-34,0 1 134,-2-5 23,-3-1-28,-6-1 33,-6 4 118,-10 0 146,-4 0-140,3-5-129,0-4 56,4-5 78,-7-3 185,1-3-163,-2-1-273,11 0-24,3 1-284,4 2-528,-4-2-761,1 0-1720,6-3 0,6 4 2457,7-2 1,-2 4 0,2 1 0</inkml:trace>
  <inkml:trace contextRef="#ctx0" brushRef="#br0" timeOffset="1401">14314 11811 17249,'-30'-15'2963,"5"3"-2403,15 5-453,1 3-7,-4 1 40,2 2 79,-5 1-219,2 0 33,3 2 12,2 2 11,1 2-5,-4 8 145,-2 2-146,-3 8-5,5-5 5,2-1-16,3-6 224,0 5-56,3 7-96,0 10-67,4-15 1,2 0-40,2 11-28,4-4 33,4-15-5,9-1-28,4-6 28,11-13-3,-18 2 1,-1-2 2,11-14 16,-7-1 24,-10 6-40,-2-13-68,-3-5 51,-3 11 1,-1 0 13,-1 5 0,0 0 9,-1-16 27,0 15-33,-1-2 135,-3 6 184,0 0-190,-1 8-79,3 5-44,1 3 156,0 1-167,1 11 5,-1-1-45,0 13 50,1-3-5,0 12 6,1 2-6,3-12 0,0 0 5,3 0 1,0-1-6,9 11 17,2-4 22,-4-14 23,8-1-118,5-7-90,10-10-89,-7-5-207,-1-9 4,-13 4-1354,0-2-1485,-7 7 3134,-2-1 0,-6 8 1,-1 0-1</inkml:trace>
  <inkml:trace contextRef="#ctx0" brushRef="#br0" timeOffset="2284">14779 11268 13004,'5'-5'3276,"-2"1"-778,-3 4-717,0 0-1159,-17 0-258,5 5-235,-21 9-110,19-1 1,0 2-20,-3 5 0,1 1-23,2-3 1,1 0 5,2 2 1,2-2-29,-2 10 42,6-8 0,1 1-17,0 1 1,1 0 19,1 1 0,-1-1 3,2-1 0,0-1-54,1 7-8,2-9 1,2 1-21,1-1 1,1 1 58,3 4 1,0 0-37,0 0 0,1-1 53,-1 0 0,-1 0-3,3 13 12,-2-1-6,-2-11 11,2 12 17,1 0-20,-6-13 1,-1 0 2,1 11 59,-3-14 0,-2 1 81,-6 11-139,-2 5 83,-5-7 6,0-14-208,1-8 46,-3-6-130,1-3 57,-12-5-118,0-3-1148,-6-4-102,11 1-1192,8-2-583,9 1 3088,3-4 0,1 9 0,1 1 1</inkml:trace>
  <inkml:trace contextRef="#ctx0" brushRef="#br0" timeOffset="2951">14365 11579 12264,'-2'4'3276,"0"0"-307,2-4-1697,-1 0-673,5 1-140,2-1 292,14 0-449,10-5-274,-7 0 0,0 0-37,-3 0 1,-1-1 11,2 0 0,-2 0-3,6-1-17,7 0-134,2-2-283,-11 4 0,0-1-188,-4 0 1,-1 0-998,4-2 0,0-1 1619,0-2 0,-3 0 0,5-2 0,-1-1 0</inkml:trace>
  <inkml:trace contextRef="#ctx0" brushRef="#br0" timeOffset="3901">14806 11896 13037,'5'2'3276,"-1"0"0,-4-2-2781,0-7-372,5-1-123,3-7 50,7-1-50,-1 2 0,0-4-140,-3 2-17,2-9 247,-3-1 112,0-2-18,-7 11-44,-2 7 56,-1 6-123,-2-1 162,-2 2-173,-2 0-135,-3 2 39,0 1 34,-3 0-33,1 2 33,-7 6 33,-1 3 46,-1 6-79,5-2 151,6-1-145,4-1 162,2 7-101,0 5 101,2 7 281,9 3-298,-1-7 11,7 0-156,-2-9 106,7 8-101,3-4-28,-8-9 0,2-2-123,8 2-213,1-6-269,-8-6-2615,9-7 3237,-9-8 0,-1-1 0,5 3 0,0-15 0</inkml:trace>
  <inkml:trace contextRef="#ctx0" brushRef="#br0" timeOffset="6203">15706 12027 21853,'-26'-9'410,"6"-2"-366,19-6-10,6-15-9,1 15 0,1-1-11,2-4 0,2-1-31,1 3 1,1 1 21,6-9-5,-4 9 0,-6 10-207,-1 2 33,1 4 292,5 10-28,-2 2-62,4 10 11,-3-2-45,6 11-27,0 3 49,-7-10 1,-1 3-17,-3 1 0,-1 1 22,-2-3 1,-1 0-151,-2 0 1,-1 0 127,-1 9 14,-2-12 0,-2 0-59,-9 14 0,3-16 1,-1-1-52,-8 4-72,1-10-11,6-7-449,-4-7 449,1-14 434,-1-9-154,7-7-101,6 7 101,3 7-90,2 11 56,5-3 34,7 0 241,11-5-163,-2 2-34,4 0-43,-7 7 161,12 0-145,2 5-99,-13 1 1,2 1-3,-1-3 0,0 1 33,12-3-50,-3-6 0,-11 2-6,0-1 57,-3-1-46,2-3 57,-2-4-28,-1 0-12,-4-2 112,-5 3-55,0-9-29,-4-4 253,0-5-180,-10 4-78,1 12-45,-10 3 0,6 11 16,-3-1-60,0 5-24,-1 7 63,1 1 5,0 9-11,4 0-40,-2 12 51,2 3 8,5-10 1,0 2 8,1 2 0,1-1 58,1-3 1,0-1-74,1 1 1,1-2 53,4 9-8,2-10 0,3 0-20,3-2 0,2-1 47,4 2 1,2-3-76,-3-4 0,0-3 33,16 0-21,-12-6 16,8-11-40,-2-12-13,-10 1 0,-1-3-15,-5 3 1,-2-3 0,0 1-654,2-9 1,-1-1 606,-3 8 0,-1 0 0,-1 0-37,1-5 0,-2-1 70,0 2 1,-1-1 0,0 0-18,-2 2 0,0 0 1,0 1 173,0-3 1,0-1 0,-2 3 71,-3-6 0,-2 4-136,-2-6 128,-5 11-84,3 13 268,0-1-128,3 6-268,0 1 1099,4 6-1049,1 6 292,0 6-281,-2 19-20,2-9 0,1 2-34,-2 9 1,2 1-359,0-8 0,2 0 0,-1 0 403,2 7 1,0-2 10,1 0 1,1-1-39,1-9 0,0-1 19,3 8 0,0 0 125,2 1 1,1 1-387,-2-5 0,0 0 1,1-2 262,2 6 1,0-3 28,1-1 0,-1-3-31,6 5-78,9-3 817,1-12-1310,-10-13 0,0-4-813,2-8 1,-2-4-40,-3-1 0,-1-2 1359,3-7 0,-3 1 0,-3 3 0,-1 0 1</inkml:trace>
  <inkml:trace contextRef="#ctx0" brushRef="#br0" timeOffset="6819">16325 11532 21646,'24'3'1132,"9"2"-908,3 1-182,-10-3 0,1 0-115,1-1 0,1-1-714,0-3 0,0-2-852,-6 0 1,0-2 1592,1-6 1,-3 0-1,-4 0 1,2-3-1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13:34:28.132"/>
    </inkml:context>
    <inkml:brush xml:id="br0">
      <inkml:brushProperty name="width" value="0.09071" units="cm"/>
      <inkml:brushProperty name="height" value="0.09071" units="cm"/>
      <inkml:brushProperty name="color" value="#0000FF"/>
    </inkml:brush>
  </inkml:definitions>
  <inkml:trace contextRef="#ctx0" brushRef="#br0">1190 3048 17277,'-15'17'1512,"2"-3"-1449,12-12 43,1 1-22,0 2 504,0 14-140,-2 17-392,1-8 0,0 2-31,-1-4 0,0 1-265,1 1 1,-1-1 239,1-8 0,0-1 17,0 8 0,1 0 33,0 0 1,-1 1 10,3 5 1,0 0-238,-1-8 1,0-2 242,2-1 0,-1-2 23,1 6-84,-1-2 50,-1-3 410,0-2-214,-1-7 303,1-3-432,0-7 408,-1-1-621,4 0 208,8 0 0,3-3-113,9-2-5,1-3 102,4-3-97,4 0 99,-7 5 0,2 0-23,2 2 0,2 0-477,-4 2 1,0-1 0,-1 2 389,6-1 0,-2 2 28,-1 1 1,-3 0-68,6 2-723,2 3-2150,-14-2 2918,-3-4 0,-14 0 0,-4-4 0</inkml:trace>
  <inkml:trace contextRef="#ctx0" brushRef="#br0" timeOffset="551">1153 2919 18644,'19'6'1060,"1"0"1,2-1-1,3-1-997,-1-1 1,3-2-1,-1 0-52,0 0 1,-1 0-1,0-1-191,5 0 1,1 1 0,-2-1-1213,3 1 1,-4-1 1391,6 1 0,-17 0 0,-17-1 0</inkml:trace>
  <inkml:trace contextRef="#ctx0" brushRef="#br0" timeOffset="967">1103 3423 18958,'26'-6'399,"0"0"1,0 0 0,0 1 0,-1-1 0,-1 1-434,-1-1 1,-1 0-633,0 0 1,-2 1-298,5 0-2314,9-6 2918,-3 1 1,-7 1-1,-8 2 1</inkml:trace>
  <inkml:trace contextRef="#ctx0" brushRef="#br0" timeOffset="1900">2093 3225 21579,'-30'3'231,"-1"-1"1,1 2 0,2 2-255,7 3 1,2 2-51,-13 8-9,14-4 1,1 1-20,-4 8-112,1 4 62,9-10-179,7-4 128,4-9-397,6 4 370,8-3 223,8 3-72,11-1 61,-6 0 17,1 1-6,-7 1 29,12 6-57,-16-8 0,0 0-92,4 3 0,-1-1 31,8 3 28,-10-2-151,-11-5 212,-3 2 426,-6 5 11,-10 5 185,-9 4-319,5-9 0,-2 0-146,-12 9 17,8-7 0,0 1-64,3-3 0,1 1-32,-5 1 1,0-1-53,4-3 0,2-1-26,-7 0-202,8-6-1332,8-4 1540,-3-5 0,6 4 0,0-4 0</inkml:trace>
  <inkml:trace contextRef="#ctx0" brushRef="#br0" timeOffset="2634">2351 3318 18499,'-27'7'507,"0"1"1,3-2 0,4 2-122,3 7-325,1 9 98,7-6 1,1 2-73,3-2 0,0 1-80,2 1 1,2 1 98,7 12 12,3-8 0,3 0-118,5-1 0,3-2-54,6 4 1,2-3-98,2-8 0,-1-3-93,-6-5 1,-1-2-135,-1-6 0,-3-3-1006,5-6-255,-8-2 1,-1-3 1178,-2-1 1,0-1 0,7-8 0,-8 6 0</inkml:trace>
  <inkml:trace contextRef="#ctx0" brushRef="#br0" timeOffset="3201">2686 3307 20252,'-28'-2'573,"-1"1"0,3 2 0,3 2-601,6 4-23,3 7 18,5 3-57,2 17 31,5-12 0,2 3-140,5 7 1,3 1-337,-2-5 1,3-2 307,4 0 1,3-3-54,8 1 126,-6-14 0,0-3 120,16-5 53,-14-10 1,-2-5-17,-3-6 0,-3-4 55,-4 2 1,-2-2-59,-2 1 0,-2 0 174,-1-6-90,-1-2-84,0 9 386,0 5-482,0 11 96,0 11 56,1 4-56,9 23-316,-2-12 0,2 1-1124,3 6 0,4-1 1440,9-4 0,-1-3 0,1 6 0,7-17 0</inkml:trace>
  <inkml:trace contextRef="#ctx0" brushRef="#br0" timeOffset="4034">3023 3310 18212,'-3'26'607,"0"0"0,0 0 1,2 2-1,0 1 0,2-3-462,2 6 1,2-2-904,2 3 0,1-2 867,1-6 1,0 1-109,-1-3 1,2 2 0,0-1-15,-1 0 1,0-1-1,1 1-54,1 3 0,0 0 0,-1-2 5,1 1 0,-1-2-72,2 7 116,-8-19-710,-2 0 543,-2-2 398,-6 0 876,-1-4-1083,-3-3 399,0-8-473,1-6 12,1-7 0,1-4-11,-1-9 0,1-3-310,2 4 1,-1-2 0,1 0 503,2 5 0,-1-1 0,1 2-49,1 0 1,-1 0-1,2 2 182,-1 2 1,1 0 81,0-3 0,-1 0-124,2 3 1,-1 0-191,0-3 0,1 0-9,4 4 1,1 0-20,3-10-50,9 3-1,-2 11-22,7-1 45,2 6 28,8 3 0,-6 5 1605,-1 4-1611,-5 4-100,7 7-56,2 8 103,-13-5 0,0 1 28,-3 2 0,-1 0 31,1 11 84,-6 1 17,-6-8 426,-7 9 83,-10 1-302,4-14 0,-2 0 22,-13 8-201,0-8 123,8-10-106,-8-2-253,-2-3-1539,-4-4-1631,10-5 0,9-1 2457,12-4 1,3 7 0,1 2 0</inkml:trace>
  <inkml:trace contextRef="#ctx0" brushRef="#br0" timeOffset="4851">3633 3507 15597,'-4'4'2722,"0"-1"-1641,4-3-941,-3 0-95,12 0-45,6-6 34,17-5-102,-14 0 1,-1-1-22,9-10 55,-8-3 29,-11 4-1,-3-10 124,-3-3 148,-5 14 0,-2 0 142,-4-9-167,-14 4-179,2 11-40,-4 1-22,7 6-50,7 4-68,6 2 68,4 2-45,0 4 55,0 3 40,-1 16 62,-2 8 44,2-9 1,1 1-9,-1-3 0,1-1-39,0 2 0,1-1 283,-1 11-3,2-9 0,2 2-163,4-1 1,2 0 49,3 5 1,2-1-349,0-7 1,2-2 199,1-3 0,0-2-44,11 4 84,1-4-118,2-1-342,-10-7 0,1-3 342,5-6 0,-1-1 0,7 4 0,-1-12 0</inkml:trace>
  <inkml:trace contextRef="#ctx0" brushRef="#br0" timeOffset="5768">4756 2915 18201,'-26'6'427,"1"1"0,-1 0 1,-4 0-1,2 2-231,7 3 0,3 2 112,-4 5-14,11-5 0,2 3-112,2 2 0,2 1-180,0 9 1,1 2 5,3-5 1,3 0-455,0 2 1,2-1 445,0-7 0,3 1 118,5 8 0,3 3-184,-3-10 1,1 1-1,0 1 178,3 6 0,2 1 0,-2 0-51,1 1 1,0 0 0,-1-1-333,-4-5 0,0-2 1,-1 0 387,2 11 1,-2-3 109,-5-11 0,-1 1 18,0 7 0,-1 1-170,-2-1 1,0 2-48,0 6 0,-1-1 100,-2-8 0,-2-3-145,1-3 0,-1-2-274,-6 2-294,-8-2-2557,-7-10 3142,2-21 0,-1-4 0,-1 7 0,10-9 0,0-1 0</inkml:trace>
  <inkml:trace contextRef="#ctx0" brushRef="#br0" timeOffset="6051">4354 3561 18509,'30'-5'468,"-1"1"0,0-1 0,1 0 0,-2 1 0,1-1 0,-1 0 0,-2 0-328,9-1 1,-2-2-461,4-1 1,-2-2-1320,-11 1 1,-2-1 1336,2-3 1,-2 0 0,2-3 0,-12 3 0</inkml:trace>
  <inkml:trace contextRef="#ctx0" brushRef="#br0" timeOffset="6951">4820 3336 18744,'7'33'451,"0"0"0,0-8 0,1 0 0,1-2-317,5 0 1,2-1-118,3 4 0,2 0-285,-4-8 1,0-3 273,12 7 77,-11-17-32,-2-3 66,-1-9-156,4-15 30,-11 3 1,-3-2-14,2-8 0,-2-1-1,-2 4 1,-2 1 9,-1 1 0,-1 1 13,-2-8 166,-2 2 142,1 11-246,1 4 252,2 12-264,3 14 62,4 0 137,11 21-224,-4-16 0,1 0-48,3 4 1,1 0-317,-1-1 1,0-2-547,8 6-437,-8-8-633,-7-12 1955,5-10 0,-8 3 0,3-5 0</inkml:trace>
  <inkml:trace contextRef="#ctx0" brushRef="#br0" timeOffset="7569">5279 3277 18986,'10'35'396,"0"1"1,0-1-1,-1 0 1,1-1-1,-1-3-377,-1-2 1,1-2-358,-1-2 0,0-1 349,3 7 220,3 0-489,-3-10 74,-2-4-124,-4-22 151,-4-7 17,-8-24 50,4 15 1,1-2 35,-3-7 1,2-2 25,2 0 0,1 1 50,3 7 1,0 1 44,1 3 1,1 2 156,5 0 280,2 2-135,0 9-195,4 1-73,-2 5 78,1 5 401,-2 2-278,6 13-156,4 10-3,-9-8 0,-1 2-51,0 4 1,0-1-93,-4-4 0,0 0 0,-2-1 0,-1-2 0,0 4-438,-3 2-2839,-1-8 3168,-8-3 0,5-8 0,-5-5 0</inkml:trace>
  <inkml:trace contextRef="#ctx0" brushRef="#br0" timeOffset="8186">5938 3316 19893,'-30'-5'334,"0"1"0,1 5 0,4 5-334,10 6 0,3 3 0,1 1 0,2 0 0,0 2 0,1 0 56,1 7 230,4 12-115,5-17 0,3 2-45,5 3 0,3 0-121,6-1 1,4-5-23,-3-4 0,2-4 17,1-3 0,-1-3-173,9-7-345,-12-4 0,0-3-331,-1 0 1,-1-1-791,6-7 1,0-1 1153,-1-1 0,-3 2 0,6-5 0,-5 4 0</inkml:trace>
  <inkml:trace contextRef="#ctx0" brushRef="#br0" timeOffset="8619">6193 2739 12998,'0'5'2223,"0"0"-1388,0-5 879,-6 45-1059,5-22 1,1 2-300,-3 5 1,1 4 0,0 0-791,4-2 0,1 0 1,-1-1 535,0-4 1,0 0 0,1-1 10,1 2 1,0-1 0,1-1 49,0 2 1,1 1-95,0-3 0,0 1 0,1 1-47,0-2 1,0 0-1,1 1-358,1 5 0,1 0 0,-1-1 333,3 2 0,-1-2-17,-2-5 1,-2-3-401,1 2-2190,-2-1 2955,-3-12 1,-1-1-1,-2-10 1</inkml:trace>
  <inkml:trace contextRef="#ctx0" brushRef="#br0" timeOffset="8952">5980 3241 13838,'7'0'3276,"-1"0"-1562,-6 0-666,59 0-908,-37 0 0,2 0-239,7 0 0,5 0 1,-2 0-995,-7-1 1,-1 1 0,-1-1-547,6 0 1,-1 0 1064,1-1 1,-4 1 0,-5-1 0,-7 1 0</inkml:trace>
  <inkml:trace contextRef="#ctx0" brushRef="#br0" timeOffset="9285">6549 3347 16325,'0'4'2913,"0"-1"-2538,0-3 96,5 37-267,-1-17 0,2 1-167,-1 4 1,1 3-1,0-1-17,5 9-1,-1-1-19,0-1 0,-1-2-417,-3-9 0,-1-2-345,2 8-505,-6-19-2010,-1-6 2457,0-19 1,0 10 0,0-11 0</inkml:trace>
  <inkml:trace contextRef="#ctx0" brushRef="#br0" timeOffset="9519">6542 3062 21881,'16'9'-469,"-14"-11"1,17 17 0</inkml:trace>
  <inkml:trace contextRef="#ctx0" brushRef="#br0" timeOffset="10785">6783 3360 19031,'1'12'1058,"0"7"-985,-1 4 30,-1-2 1,2 1-54,2 0 1,2 0 58,3 8 0,3 1-45,3-2 1,3-2-253,-2-6 1,1-3 215,-2-3 0,0-4 79,3-3 185,2-6-225,-1-19-62,1-12-5,-13 11 0,-1-1-3,-1-1 1,-2 1-93,-5-11-300,-5 11 0,-2-1 286,-1 3 0,-2 0 553,-2 0 1,-1 1 87,-6-3-487,12 11-40,8 5-10,2-1-35,10-7-16,9-5 31,-3 7 0,1 0-48,14-7 68,-2 8-79,-11 5 84,6 3 67,-1 11 17,6 7-42,-14-2 0,-1 2-3,-2-3 0,-1 1-6,0 1 1,-1 1-34,4 11 45,-5-8 0,0 2-45,0-1 0,0 0 8,1 3 1,-1-2-37,6 8-23,-6-16 57,-5-28 44,-3-20-14,-1 6 1,-1-2 33,0-5 0,0-1-443,0 0 1,1 1 372,-1 8 0,1 2 2,1 4 1,2 1-3,4-1 6,8 1 44,5 8-5,7 2-39,-4 6 33,8 3 908,-6 10-784,8 6-90,-17-2 0,-2 4 36,2 2 0,-3 2-50,-1-3 0,-3 0-46,0 2 0,-2-1 172,2 13-96,-5-7 1,-1 1-57,1 1 1,-1 1-158,0 3 1,-1-2-140,-1-8 0,1-2-3014,-2 1 3002,0-16 1,0-5-1,0 0 1</inkml:trace>
  <inkml:trace contextRef="#ctx0" brushRef="#br0" timeOffset="12453">10446 3134 19680,'-8'10'1019,"2"3"-795,2 15-173,2 2 24,1-4 1,0 3 69,0 4 1,1 2-389,0-6 0,-1 2 0,1-1 265,0 0 1,0-1-1,0-1 0,1 5 1,1-3 44,-1-6 0,1-2-61,5-2 577,0-2-145,1-6 46,7 1-243,0-6-73,8-1 78,3-5-162,-1-1 0,3-3-62,5-3 1,4-2-43,-8 3 0,3-1 0,-1-1-180,0 0 0,-1-1 1,-2 0-210,5 0 0,-4 1-373,-5 3 1,-5 0-2496,-4-1 3173,-5-2 1,-7 3 0,-1-2-1</inkml:trace>
  <inkml:trace contextRef="#ctx0" brushRef="#br0" timeOffset="12820">10370 3028 18644,'28'-12'368,"0"0"1,-1 0-1,7 0 1,0 0 0,0 3-338,-7 4 1,-1 1 0,1 0-1125,6 0 1,2 0 0,-2 1 585,-7 0 0,0 2 0,-1-1-365,7 1 1,-4 0-1687,2 1 2558,-8 0 0,-11 0 0,-6 0 0</inkml:trace>
  <inkml:trace contextRef="#ctx0" brushRef="#br0" timeOffset="13136">10405 3431 17221,'33'-5'22,"0"0"1,0 0-1,2-1 1,0 1-1,-1-2-498,-7 0 0,-2 0 0,1-1-617,1 1 1,0-1 0,-3 1-547,2 0 1,-3 0 982,1 0 1,-3 0-1,2 0 1,-8 3 0</inkml:trace>
  <inkml:trace contextRef="#ctx0" brushRef="#br0" timeOffset="13737">11167 3170 21646,'-28'1'289,"-1"-1"1,3 0 0,3 1-285,-2 5-139,-5 8-130,13-2 1,0 0 5,-9 12-78,9 0-157,12-6-235,4 8 180,19 2 321,-5-11 0,4-1 114,7 0 1,2-2 95,-4-4 1,-1 0-7,-1-1 1,-2-1 11,2 3 72,0 8 668,-7-1 262,-3 8-515,-7-8 134,-3-1-4,-3-5 156,-12 7-421,-12 7-277,8-10 1,-1 1-214,1-2 1,1-2-311,-9 6-443,12-10-1842,10-8 2744,3-15 0,2 9 0,1-9 0</inkml:trace>
  <inkml:trace contextRef="#ctx0" brushRef="#br0" timeOffset="14237">11615 3217 18000,'-27'0'819,"-1"0"0,1 0 0,-11 2 0,4 2-248,1 4-431,17 3 1,2 3 27,4 4 0,2 3-87,0 8 1,1 3-82,1 4 0,3 1-908,4-6 1,1 0 862,1-2 0,3-3-168,11 7 340,3-8-586,4-8-849,-6-10 0,4-5 1308,3-8 0,1-5 0,-1 2 0,-4 6 0,-1-1 0,9-11 0,0 0 0</inkml:trace>
  <inkml:trace contextRef="#ctx0" brushRef="#br0" timeOffset="14770">11938 3253 20671,'-27'1'346,"0"-1"0,0 0 0,-10 2 0,4 4-327,15 4 1,2 1-65,-7 12 39,4 5-173,9-3 44,6-3 1,1 2-9,1 1 1,2 2-71,6 3 0,3-1 118,-3-6 0,3-4-95,18 5 55,-5-19 62,9-15 132,-15-2 0,-1-3-14,2-7 0,-1-2-231,-4 2 1,-1 1 232,-3-1 1,-2 2-43,0-1 29,-3 5 212,-2 5-190,-1 7 62,4 29-112,1-4-9,-1 2 0,2 0-14,7 12-420,-1-11 1,1 0-914,1-2 1,1-2 1349,9-1 0,0-3 0,0 4 0,2-18 0</inkml:trace>
  <inkml:trace contextRef="#ctx0" brushRef="#br0" timeOffset="15087">12164 3280 16504,'0'-3'2476,"0"0"-902,0 3-1076,-12 37-193,10-17 1,1 2-136,-2 4 0,0 4 0,2 0-1027,2 0 0,3 0 0,-1-1 859,0-3 0,1-1 0,-1 0 50,1 1 0,-1 0 1,1-2 218,-1 2 1,0-1-213,-1 8 0,0 0-59,0-6 0,0-1-586,-1 1 1,0-3-496,0 0-599,-1-15-1597,3-13 3833,6-13 1,-4 8 0,3-7-1</inkml:trace>
  <inkml:trace contextRef="#ctx0" brushRef="#br0" timeOffset="15587">12126 3275 22195,'26'-10'116,"0"0"0,5 6 0,1 6-114,-4 6 1,0 4-9,3 3 1,-4 5 80,-8 6 1,-4 2 5,-4-10 1,-4-1-40,-3 8 0,-4-1 92,-8 2 65,-2-6 0,-2 0 30,0-1 1,-2 0-20,-1 3 0,-1-2-126,-7 5-263,2-13-1210,10-11-1888,5-18 2470,18-6 1,-7 3-1,11 3 1</inkml:trace>
  <inkml:trace contextRef="#ctx0" brushRef="#br0" timeOffset="16154">12481 3490 17232,'0'-5'2292,"0"1"-1402,0 4-364,34-2-22,-5 2-459,-5-1 0,0 1 39,7 0 39,-12-3-123,8-11-84,-13 2 0,0-3 47,4-5 1,-2-3 36,-2-2 0,-2 1-37,-3 4 1,-3 1 36,1-13 28,-9 16 12,-9 3-80,-5 7-32,-11 6 66,6 7-61,0 6-73,6 1 33,-3 8 57,2 7 145,7-9 0,1 2-3,1 3 1,2 0-9,1-3 0,1-1-67,1 1 0,2-1 151,2 7 493,12 5-162,6-6-499,-5-12 0,1-2-493,9 2-958,-1-7-1826,-5-5 3009,8-2 1,-12-1 0,2 0 0</inkml:trace>
  <inkml:trace contextRef="#ctx0" brushRef="#br0" timeOffset="17055">14064 3061 17916,'-26'0'658,"0"0"0,-1 0 0,-10 2 0,2 1-655,9 1 0,2 0-34,1 4 0,3 1 26,-10 6-102,9 3 74,10-2-219,0 12 50,5 4 177,6-10 0,2-1 25,9 12 0,-1-16 0,3-3 0,17 6-28,-5-6 0,3-1 0,2 1 0,0-1-91,-6-2 1,1 1 0,-1 0 118,7 5 0,-3 0 78,-9-3 1,-2 0 430,3 10-150,-15-8 486,-3 5-228,-11 1-382,-13 5-67,-7-8-514,10-11 0,-2 0 474,4-3 1,-2 0-18,-9 2 1,-3 0-90,0 0 1,-1-1-200,-3 1 1,1-1-1225,10 0 1,4-4-1877,4-10 3019,37-16 1,-9 7 0,11-4-1</inkml:trace>
  <inkml:trace contextRef="#ctx0" brushRef="#br0" timeOffset="18039">14223 3459 14393,'5'2'3058,"-1"0"-1305,-4-2-1344,51 0-345,-33-5 1,2-1-52,4 2 0,3-1 0,-3-2-13,-4-3 0,-4-1-22,8-11 16,-14 4-33,-2-11-11,-5-5 83,-3 12 1,-1 1 95,-4-10 436,-6 8-139,-2 13 66,-7 4-228,-2 3-180,-5 11-34,2 12-50,7 5 106,4 7-100,10-3 97,2-7 1,2 2 39,4 1 1,1 0 66,2 7 0,2-1-332,0-8 0,2-1 172,0-2 1,1-3 56,6 2 5,12-5-17,4-8-143,-12-9 1,1-4 21,0-4 1,-1-2 25,-4-2 0,-2-2-167,0-1 1,-1 0 182,-4 3 1,-1-1-17,2-3 0,-2 0 3,1-1 0,0-2 15,-2-2 1,0-2 0,-1 0-17,0-2 0,-2 0 0,1 0-228,-1 0 1,1 0 0,-2 1 286,1-10 1,-3 3 184,-1-3 432,-1 1-269,-4 8-140,-2 1-17,0 14 144,-1 4-396,4 7 934,0 1-1051,-1 14 61,2 18 56,0-3 0,0 3-17,1-2 0,-1 0-352,1 4 1,0-1 368,0-9 0,0 0 8,0 9 1,2 0-183,1 0 0,2 0 217,-1-6 0,0 1 0,1-1-6,2-1 1,1-1-1,0-1 16,2 4 0,1-1-33,3 4 0,1-3-20,-3-8 0,2-3-129,4 2 0,3-3-538,1-6 1,0-5 134,-2-5 0,0-4-612,2-3 1,-2-4-496,-3-2 1,-1-3 1496,3-6 1,-1 0 0,1-2 0,-1-3 0</inkml:trace>
  <inkml:trace contextRef="#ctx0" brushRef="#br0" timeOffset="18623">14590 3057 21741,'3'9'2493,"10"0"-1776,13-3-432,-4-2 1,2-1-194,-1 0 1,0-1-415,5 0 0,-1 0 448,-6-2 0,1 0-51,7 1 1,1-1-3,-2 0 0,-1 0-592,4 1 1,-1-3 518,-3-8 0,-2-1 0,-1 5 0,-4-16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13:36:06.79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12522 2532 22481,'4'-14'168,"0"3"-95,2-8-73,3-3-73,8-9 70,-7 13 0,1 0 9,7-9-40,-2 5 34,-7 13-16,0 3-68,-1 2 72,4 2 124,2 1-84,5 1-28,-2 1-16,9 5 16,1 2 5,-9-1 1,0 0-6,0 0 0,-1 0-23,10 3 23,-4 0 0,-8-5 0,0-1 56,-1-1-61,6-2-29,3 0 79,7-5-45,-4 0 56,-2-4-39,-6 0-17,6-4-28,1 0 28,7-4 50,-8 4-55,0 2 5,-9 4 0,-1 2-51,1 0 57,5-1 16,2 1-27,7 0 5,-5 2-68,0 1 68,-6 1 0,8 0-44,3 0 44,-11 2 0,1 0-40,11 1 46,-2 4-6,-8-1 0,-3 1 39,1-1-28,5 1-27,2-2 60,9-1-44,-7-3 51,1-1-51,-7-1 0,9-6-79,0-1 74,6-3-90,-11 6 61,-5 3 12,-8 2 22,0 0-68,-1 2 52,4 5 72,2 5-17,7 4-39,-5-1-45,0-2 79,-5-4-34,9 1 84,3-4-84,11 0-23,-17-5 1,-1-2 22,14-3 30,-12 0 1,-1-2-25,12-9-26,-14 7 1,0-1 24,14-6-5,-9 4 34,-3 3-96,-5 3-27,9 1 22,3 2 67,10 0 5,-8 5 62,0 2-67,-9 3 0,0 0 51,-1 0-1,8 3 23,1-2-34,-10-5 0,1-1-55,11 1-40,1-4 61,-6-2-5,11-5-73,-2-1 31,-15 4 0,0 0 9,4 0 66,-7 3 18,-9 1 33,0 1-51,-1 2 119,5 6-46,4 6-56,6 2-44,4 1 61,-5-7-67,0-3 0,-7-5 79,7-2 5,4-6-12,11-7-72,-6-1-3,-12 2 1,0-1 7,4-1-55,2 0-45,-5 7 39,1 4 89,-2 1-33,2 3 0,-2 0 6,11 4-6,2 1 33,-11-3 1,0 0 78,8 1-106,-5-2 39,-11-2 33,5 0 23,2-5-34,6-5-67,-2-3-39,-5 0 39,-4 5 0,-7 4-17,4 1 11,2 1-78,4 1 84,4 0-5,-3 1 38,7 3-33,-1 0-11,6 3 11,-8-4 0,-2 1 51,-9-3-51,3 0 0,-2-1 0,2 0 16,0 0-21,-2 0 5,0 0 0,-3 0 0,5 3 89,4 3-5,6 4-84,-1-2 34,-1 0 84,-3-4-34,8-1 16,2-2 1,4-2 17,-5-5-113,-8 1-5,-4-4 0,-4 2 28,2 0-56,0 2-61,5 0 89,-4 3-34,1 1 51,-6 1-17,4 0-6,-1 0 6,2 0 73,-2 0-73,-3 0 0,1 0 6,-2 0 195,6-5-77,1-3-91,4-4-33,-6 3-17,-3 3-55,-6 4 44,2 2 39,3 0-22,7 0-85,4 2 96,-1 0 0,1 2-11,-6-2 28,6 0-17,1 0-28,7 0 28,-6 0 0,-1-1 50,-6 0-50,3-1 96,-3 0-24,1 0 29,-4 0-45,-7 0-56,0 0 6,-5 0-40,3 0 34,2-1-5,6 0 5,0-1 0,4 0-17,-4 1 17,5-1 11,-2 2-11,5-1 0,1 0 0,-4-1 0,3 1 0,-8-1 45,0 1-124,-2 1-453,0 0-946,0 0 1478,4-4 0,-6 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6T13:36:28.6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15170 2504 9649,'1'4'2683,"-1"0"593,0-4 0,0-13 0,2 3-2546,1-11-797,2 5 67,2 0-45,1 2 17,9-5 22,5-1-67,8-1 73,-6 5 0,-1 8-5,-8 5 66,7 3-55,4 4-6,8 5 0,-6 2-6,0 1 40,2-1-34,-7-3-31,-3-1 0,1-1 9,12 2-9,-12-4 0,-1 0 31,11 0 0,-5-1 0,-11-3-50,5 1 44,-1-1 23,5 0-17,-6-2 0,0-1-33,-3-3 33,-2 0 0,3-1 61,6-3-61,1-1-33,8 0 38,-8 4-5,-1 3 17,-7 2 61,11-1-78,6-2-3,-12 1 1,0 0 2,12-3-6,-4 0 40,-10 3-40,-1 0 6,-1 3-50,4-1 50,2 2 5,8 2 23,-6 0-28,1 1 0,-7 1-33,0-1 33,2 0 0,8 0 39,3-2-39,-10 0 0,0-1-17,12 0 20,-12-1 0,0-3 19,10-5-22,-12 2 0,0-1-33,12-9 33,-3 2-6,-8 5 6,-2 3-34,-7 4 12,5 1-73,2 1 61,7 3 68,-3 2-23,-1 3-11,-6 2 34,6 4-29,4 2 46,7 2-57,-2-1 6,-7-6 28,-6-4-22,-8-4 94,5-1 1,0-6-101,6-5-11,-5-1 11,4-8-90,-7 8-5,3 2 146,1 5 100,7 8-28,-3 1-123,4 5 112,-7 0-101,5 5 118,0 0-123,6 0-57,-7-7-374,-1-3-954,-3-5 1379,2-13 0,-8 9 0,0-8 0</inkml:trace>
  <inkml:trace contextRef="#ctx0" brushRef="#br0" timeOffset="8402">11192 2518 9139,'-3'0'3276,"0"0"0,3 0 0,3-1 0,6-4-3139,10-5-81,8-8-56,-2 0 0,1-1 28,-7 6-28,-4 1 0,-1 3 62,-1 1-68,-4 5-27,3 0 33,-4 3 0,9 0 67,4 1-67,9 3-51,4 4 51,-7 0 0,-1 2 62,-9-2-56,0 0-6,-1 0-34,8 2 34,0-1 56,9-2-56,-7-3 0,5-4-17,-5-6 17,4-1 45,0-6-45,-7 4 0,0-1-34,-5 3 34,0-2 0,0 1 17,6-2-17,-2 1-33,7 1 33,-8 3 0,9 1 33,-4 2-33,11-2-17,-17 2 1,0 1 16,12-2 0,1 1 33,-9 1-38,-1 1 5,1 0-23,9 0 23,3 0 22,-12 0 1,1 0-23,-6 0 0,0 0 0,0 0 0,0-1 0,8-1-6,-7-1 1,0-1 10,2-1 1,0-1 22,4 0 0,0 0-28,-2 0 0,-1 0-50,10-2 50,-9 2 0,-10 5 50,6 0-56,3 1-78,9 0 84,-8 2 0,1 2 0,-8 1 101,10 7-101,2 1 31,-10-5 0,0-1 81,0 0 0,0-2-112,11 1 151,0-4-106,-8-2 106,12-6-146,-13 1 1,0-2 22,7-3 0,-1 0-249,-4 1 0,-1 0 221,-1 1 0,-2 0 0,5 2-78,0 1 78,-5 3 11,3 1-11,-8 3 0,1 2-28,-3 3 436,11 8-329,6 2-82,-10-8 0,0 0 3,-1-1 0,-1-1 11,8 2-11,-6-5 0,-9-1 73,4-3-73,5 1-17,10-1 12,-2-2-1,4-2-50,-8-2-22,4-1 50,-4 4 179,3 0 17,-6 4-50,-4 1-118,-1 1 0,-1 1-34,9-1 23,5-2-28,8 1 39,-8-2 0,-5 0-34,-11 0 34,6 0 67,2-2-39,6-3-95,0-1 50,-8 0 17,-3 2 0,-4 2-33,2 1 33,2 0-12,7 1 12,-4 0 0,1 0 12,-5 0 27,5 0-73,-2 0 79,4 0-39,0 0 111,-3 0-117,3 0 0,-1 0-5,1-1 66,0 1 23,4 0 45,-6 0-129,1 2 28,-9 0 17,-1 5-40,0 0-21,5 3 10,6 0 56,-2-3-50,3 0 0,-5-4 6,0 0 78,-2-3 62,6 1 167,-2-4-27,8-3-275,-8-1 45,11-4-95,-2 5 64,-9 3 0,1 0-25,0 1 0,-1 0 0,11 0 0,-6 0 0,-11 1 51,2-1-46,0 1 90,4-2-95,-4 2 0,1-1-5,-2 2-6,0-2 11,0 2 5,4 0-22,-3 0-16,4 0 22,-5 0 11,1 1 0,-1 2 0,2 3-45,3 1 45,10 3 56,-2-3-51,1 0-173,-11-4-285,-10-2-998,-5-1 1451,-1-6 0,-1 4 0,0-4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3T16:37:49.815"/>
    </inkml:context>
    <inkml:brush xml:id="br0">
      <inkml:brushProperty name="width" value="0.09071" units="cm"/>
      <inkml:brushProperty name="height" value="0.09071" units="cm"/>
      <inkml:brushProperty name="color" value="#0000FF"/>
    </inkml:brush>
  </inkml:definitions>
  <inkml:trace contextRef="#ctx0" brushRef="#br0">2186 8279 12505,'5'-23'1714,"-1"2"-1176,-4 9-130,0-3-44,0-2-161,0-4-103,5-5-88,2-7-10,-1 14 1,2-1 2,0-2 1,1-2 15,2-5 0,1-5 0,1 0 0,-2 3-1114,-3 6 1,0 3 0,0-3 1077,2-6 0,2-4 1,-1 1-1,-2 5-745,-3 2 0,-1 3 763,0 0 0,0 1-224,-1 0 1,-1 0 189,1-7 0,0 0 25,-1 7 1,-1 1 5,2-6 0,-1 1-6,2-6 6,0 2 0,-1 4 465,-1-5-28,-2 15 2308,0-2-2504,-1 17 2891,0 1-3065,0 9 1000,1 10-938,0 5-73,1 8-45,0-2 1,1 2 4,0 5-4,1 1-7,-2-19 1,0 1-6,1 1 0,0-1 0,3 17-23,2 0-33,1-4 56,1-1 0,0-2 107,2-4-51,1 0-45,1-2-5,1-2-6,6 3-809,-5-9 825,4-1-297,-6-9 292,0-3-11,-2-1 12,2-1-12,-2 0-12,1 0-72,-1-3 869,1-2-869,-1-5-23,0-3 396,6-19-312,-2 3-2,-3-1 0,-1-3-1185,-4 12 1,-1-1 1203,2-7 1,-2-1 5,-2 8 0,0 1-9,-2 0 1,0-1 8,0 2 0,0 0 0,-2-7 0,1 0 56,-1-9-53,0 13 0,-1 1-3,0-1 56,0 3 23,-1 4 33,-1 4-28,-1 2 5,1 1 2341,1 1-2413,-1 0-6,0 0-11,1 0 73,0 2-62,0 0 174,1 3 123,0 1-106,0 1-202,0 8 117,0 2-27,3 11 89,1 3-50,3 6 11,0 3-6,1 4-78,-4-18 0,-1 2-9,1-1 1,0 2 16,0-1 1,1 0 44,1 9 1,1-1-35,-1-7 1,0 0-1,1 6 1,1-1 47,4 7 12,2-3-7,-1-1-43,2-3-85,5 3-11,-5-11 11,3-1 0,-6-13-12,-1-2 1,8-1-62,-4-6-45,9-1-234,-2-4-494,-5 2 1,1 0-1762,8-2 804,7-2-314,-15 9 2117,0 1 0,-9 1 0,-1 1 0</inkml:trace>
  <inkml:trace contextRef="#ctx0" brushRef="#br0" timeOffset="567">3428 7284 15020,'30'-4'386,"-1"0"-235,-5 1-133,3-2 21,2-1-39,0 1 11,-2 0-11,0 2 0,8 2-280,-10 0-219,6 0-313,-13 0-386,-1-1-970,-4-3-482,-1-1 2650,-5-3 0,-4 5 0,-2 0 0</inkml:trace>
  <inkml:trace contextRef="#ctx0" brushRef="#br0" timeOffset="1167">3613 7692 16392,'23'-5'829,"1"-2"-358,7-3-219,-4 2-168,-8 1 0,-1 1 44,11-3-116,1 1 44,1 0-51,-1 2-5,0 1 0,-2 2-5,-2 2-191,-4 1-230,-1 0-476,-4 0-773,-3 0-1198,-4 1 2873,-5 3 0,-3-1 0,-2 0 0</inkml:trace>
  <inkml:trace contextRef="#ctx0" brushRef="#br0" timeOffset="2505">4232 6943 12208,'-20'-10'2823,"4"2"-1982,14 7 77,1 0-1551,4-1 560,8-1 73,9-3-5,11-3-21,-1 0 1,2 0-748,-7 1 0,0 1 645,3-2 1,3 1 0,-3 0 85,-4 2 0,-1 1 19,5-2 1,0 1-17,4 2-67,-3 1-888,-4 2 893,-2 0-16,-3 1 10,-1-2 102,0 1-46,-2-2-61,1 0-95,6-1 112,-8 2-23,3 0 118,-10 2 1343,-3 0-991,-2 1 936,-2 3-890,0 2-163,-1 4-89,1 3 330,2 8-61,-2-3 94,0 6 34,-1-3 421,-2 15-684,-3-6-56,-1-3 0,-1 1-72,-3 7-40,3-12 0,0 1 39,-1 10-473,0 2 501,2-8 0,-1 1-134,2-7 0,-1 1 0,-1 8 0,1-1-45,1-8 0,0 0 8,-1 8 0,1 1-1131,1-7 0,0 0 1184,-1 6 1,0 1-51,1-9 1,0 0-470,-2 9 0,0 1 458,2-9 0,-1 0 0,-1 6 0,1-2-511,-1 0 450,1-7 85,3-8-444,-1-5 1870,2-5-4727,0-1 2478,-5-1 1,4 0-1,-4 0 1</inkml:trace>
  <inkml:trace contextRef="#ctx0" brushRef="#br0" timeOffset="2954">4486 7484 13956,'28'-11'341,"0"0"1,-1 0 0,-3 1-23,8-1-134,0-2-95,-1 0-85,-3 1-100,1-1-393,-11 4-346,1 0-348,-12 5-2095,-2 2 2987,-2 0 0,-2 2 1,-1 0-1</inkml:trace>
  <inkml:trace contextRef="#ctx0" brushRef="#br0" timeOffset="3800">4938 7844 17972,'14'3'5,"-1"-2"68,-12 0-73,1-1 0,0 0-11,1 0 22,1 0-11,1 0 62,-1 0 50,-1 0 274,-2 0 2286,0 0-3977,-5 0-1059,1 0-913,-4 0 0,3-3 2457,-1 0 1,3-1 0,0 1 0</inkml:trace>
  <inkml:trace contextRef="#ctx0" brushRef="#br0" timeOffset="5785">5262 6903 15429,'4'-21'403,"1"0"-352,2 4 33,3-2-34,2-3-44,2 1 151,-1 1 5,0 3-39,-2 3-61,-1 4-57,-1 3-5,-1 2 12,6 3-12,-3 1 0,6 1 0,-3 1 0,1 3 89,1 4-16,1 3 101,1 4-1,-1 3-33,1 3-89,-1 3-40,0 1 34,-2 0-45,-5-9 0,-1 1 16,4 7-16,1 5 12,-6-9 4,0 0-10,-1 3 50,-1 1-56,-1 3 0,0 3 0,-1 2-391,-1 1 391,0 2 0,0 1 6,1-1-12,-2-1-67,0-1 1,-2-2 21,0 0 34,0-1-33,-3 1 44,-3 1-5,-1 2-429,-2 0 390,2-1 420,0-2-471,0-1-160,2-9 1,-1-1-1096,-3 11 1314,3-12 0,0 0-704,-4 4 729,2-2 12,-1 0 5,1-4-163,-5 5 152,3-8 199,-2 2-193,4-8 5,1-2 0,2-1 1134,1-2-1134,1 0 755,1-2-799,0 0 2007,2 0-1577,8-2 562,12-6-635,4-1-167,8-7-34,-6 4-51,1 0 12,0 1-6,-1 1-55,-1 1 49,0 2 29,0 1 50,-1 1 67,0 1-50,1 1 229,7 2-140,-7-1-22,5 1-22,-11 0-96,-1 0-83,0 0 50,-1 1-12,1 1-50,-1 0 146,9 3-84,-6-2-11,8 1 33,-10-2-84,4-1 119,9 0-114,-9-1-16,5 0 0,-15 0-230,-5 0-145,-3 0-2443,-3 0-284,-22 1-175,0 2 2880,0-2 1,0 1-1,1 0 1,3 0-1</inkml:trace>
  <inkml:trace contextRef="#ctx0" brushRef="#br0" timeOffset="7068">5005 7843 17204,'-15'0'-33,"2"3"33,8 8 5,2 0 57,-1 1-45,3 1-17,0-1 11,1 1 0,0-1 90,0-1-39,1-2 5,3-1-56,2-2-5,2-1 16,1-3-16,0 0-6,1-2 0,-1-4-185,5-11 84,-5 0 95,3-8 6,-6 8 0,-3 4 51,-1 3 33,-1 2 89,-1 2-38,0 1 5,0 0-73,-3-1-17,-2-1-50,-4-2 62,0 1 229,1 1 23,1 1-95,2 3-17,1 0-124,0 1-156,0 2-6,0 2 28,0 4-337,3 9 337,-1-1-23,3 7 68,3-6-50,1-1-96,2-3-95,0-4-51,-3-4-66,0-3-2045,-4-2-583,1-8 2997,-2-8 0,1 5 0,0-3 0</inkml:trace>
  <inkml:trace contextRef="#ctx0" brushRef="#br0" timeOffset="10653">19986 8203 14577,'15'-21'13,"-1"-1"1,1 1-1,4-9 1,1-1 0,-1 0-14,-5 9 0,-2 1 0,1-2 2,1-1 1,1-2 0,-1 0 0,0 1-620,3-7 0,-1 1 0,-1-1 619,-2 6 1,-1 0 0,1-1 0,-1 1-620,0 0 1,-1 0 0,0 0 0,0 0 616,3-5 0,-1 0 0,-1 1 0,0 1 0,0 1 0,-2 2-294,1-2 0,0 1 406,2-7 0,-2 3 140,-2-1-123,-3 12 0,-2 1 101,-3 1 106,-1 4 702,0 3-808,0 4 3046,0 0-2976,0 3 803,-1 1-482,1 3-359,-1-1-307,-1 12 152,0-1-46,-1 13-55,0-1 109,0-3 0,1 1-59,-4 13-20,2 0 0,-1 1-33,1-11 0,0-1-1125,-1 10 1,1 0 1149,0-7 0,1-1 30,0 0 1,0 1 5,1-1 1,-1 1-6,2-1 0,0-1-749,0 0 1,1 0 711,-1-1 1,2-1-23,-1 0 0,2-1-797,2 16 797,4-6-608,3-5 440,1-6 1316,1-6-1591,11-6 286,-2-7 79,11-9-28,-4-8 41,-13 5 1,0-3-497,5-10 0,0-2 516,-5 5 0,-1-1-412,4-8 1,-2-1 456,-6 8 0,-1 1-340,-1-1 1,-1-1 339,0 1 0,-1 0 0,0 0 0,-1 0-87,2-8 1,-1 1 105,-2 9 1,0 0 162,0-8 0,0 1 159,-2 5 180,-2 1 1826,-1 15-1653,0 5 2065,0 2-2888,0 9 129,0 4 79,0 13 2241,-1 5-2264,1-12 0,0 1-11,0 2 0,-1 1 33,1 1 1,0 0-49,2 1 1,1-1-26,-1 1 1,2 1-153,4 8 0,1-1 211,-2-7 1,1-2-54,1 7 0,2-3-11,5 6-237,-5-16 1,1-1-100,7 5-303,5-2-671,-4-15-242,2-3-459,4-8-862,5-6-404,0-7 3009,-15 9 0,-2 0 0,3-1 1,-8 3-1</inkml:trace>
  <inkml:trace contextRef="#ctx0" brushRef="#br0" timeOffset="11170">21379 7448 15995,'25'0'325,"2"0"-191,-2 1-67,4 1 0,2-1-61,2 0 50,-2 0-45,2-1-11,-1 0-207,1 0-297,0 0-393,-1 0-475,-4-2-370,-4-1-610,-10-1-594,-5 1 2946,-8 1 0,-1 2 0,0 0 0</inkml:trace>
  <inkml:trace contextRef="#ctx0" brushRef="#br0" timeOffset="11640">21410 7894 14639,'36'-7'343,"0"1"1,-1-1 0,-3 1-302,-12 2 0,-1-1 11,0 1 0,1 1-17,-2-1 1,0 0 47,15-1-78,-5 0 39,-6 2-45,-3 0-611,-5 2-532,-3 0-464,-4 0 1607,-3 1 0,-1 0 0,-3 0 0</inkml:trace>
  <inkml:trace contextRef="#ctx0" brushRef="#br0" timeOffset="12803">22316 7915 15760,'11'-31'-98,"-3"14"0,1-1 98,3 0 0,1 0-1639,3-3 1,0-1 1002,2-2 1,1 0 640,0-1 1,0-1 13,0 0 1,-1-1-20,0 2 0,0-2-159,-4 3 0,0-1 0,-1 1 167,2-2 1,-2 0 36,3-6 0,-1 0-43,-8 14 1,-1 0 566,1-3 0,-1 1-351,1-9-55,0-2 145,-5 14 78,0 5-162,-2 4-101,1 2 2096,-1 4-1463,0 1 1260,0 6-1899,0 2 96,0 9-23,0 3 13,0 8 54,0 3-21,0 6-94,0-16 1,0 0 5,0 1 1,0 0-76,0 1 0,0 1-23,0 0 0,0 1-512,0 0 0,0 0 563,0 1 0,0-1-23,1 1 0,0-1-2,0-2 0,1 1 30,1 5 0,1 0-70,-2-8 1,1-2-32,0 5 1,0-1 56,1 0-40,-1-2-16,-1-6 67,1-2-264,-3 0-363,1-5-364,-1 1-186,0-5 925,0 1-1715,0-1-1085,-1-1 1886,1-1 1,-2-1 0</inkml:trace>
  <inkml:trace contextRef="#ctx0" brushRef="#br0" timeOffset="14020">23364 7433 15003,'-17'-16'582,"1"-1"1,2 1 0,2 4-270,6 8-111,-1 0 56,0 1-124,-1 1-56,-2 0-16,-7 2 33,2 0 62,-3 0-51,5 2 96,-5 5-191,4 2 6,-5 5 39,5-2 190,-8 9-106,7-3-128,-5 5 100,7-6-56,2 1-56,0 0-33,4 0 33,0 1 95,3 11 39,2-7 51,1-1 0,2 1-1214,1 5 1158,3 8 11,4-10-67,3 0-406,2-1 437,-2-6 0,1-1-15,8 8-50,-6-8 1,0-1 49,8 5-16,2-2-51,1-2 79,0-4-17,1-1 95,9-4-83,-9-3-7,7-2 932,-12-4-1004,-1 0 573,-2-3-495,-2-1-95,1-4 95,-3-3 34,7-6-50,-6 2-1,4-3 45,-8 4-27,-1 1 50,3-11-146,-3 5 61,2-9 6,-5 6 17,-1-1-22,0-1 33,-3 0-16,-1 0 16,0 1-34,-2 1-61,-1-8-425,0 8 616,0-7-506,0 11 545,-2 0-68,-1 1-66,-3 0-74,-6-7-11,3 6 56,-3-6-44,3 9-12,0 1-116,-1 1 233,1 2-27,-2 1-90,-1 1-11,-2-1-33,-9-3-34,3 2 55,-5-2-49,8 4-40,1 1 885,2 2-862,0 0 78,2 3 660,1 0-660,1 2-392,-6 1 252,4 0-133,-14 5-399,11-1-420,-6 4-616,6-3-287,0 0-1282,-4 3 0,-1 0 3103,-3 3 1,11-4 0,3-3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3T16:52:39.985"/>
    </inkml:context>
    <inkml:brush xml:id="br0">
      <inkml:brushProperty name="width" value="0.09071" units="cm"/>
      <inkml:brushProperty name="height" value="0.09071" units="cm"/>
      <inkml:brushProperty name="color" value="#0000FF"/>
    </inkml:brush>
  </inkml:definitions>
  <inkml:trace contextRef="#ctx0" brushRef="#br0">1987 13042 13631,'-10'15'370,"1"1"-247,5 1 0,1-1-56,1 1 6,2-1-17,0-1-50,0 0 145,0 19 95,0-7-193,0-6 1,1 2 24,2 10-22,3 4-31,-3-18 0,2 2 0,2 7 1,0 0-26,-2-6 0,0-2 5,2 6 1,0-1-6,-1 4-45,1-6-196,-4-6-235,-1-5-722,-1-3 364,-1-4-326,0 0-666,-4-1 1826,-4-1 0,2-1 0,-1 0 0</inkml:trace>
  <inkml:trace contextRef="#ctx0" brushRef="#br0" timeOffset="689">1960 13054 13726,'7'-17'62,"4"2"22,9 8-34,5-1 79,5-3-67,3 0-62,-1 0 0,-1 2 0,-3 1 0,-2 3-6,-2 1-117,-4 2-62,-2 1-17,-6 1-89,-2 0-174,-4 0-168,-3 0-2644,-2 0 2874,-10-1 0,7 1 0,-7-1 0</inkml:trace>
  <inkml:trace contextRef="#ctx0" brushRef="#br0" timeOffset="1260">1973 13344 13642,'30'-8'3,"0"-1"1,-2 0 0,-3 2 2,-2 2-6,0-1 0,0 0-50,-2-2 38,-1 1-139,-3-1-84,-3 2-588,-2 1-96,-7 3-2358,-5 1 2981,-5 1 1,-1 0 0,1 1 0</inkml:trace>
  <inkml:trace contextRef="#ctx0" brushRef="#br0" timeOffset="2006">2293 13300 11273,'16'20'1126,"0"-2"-807,-10-2-50,2 0-62,-1 3 118,1 1-202,0 2-89,2 0-34,-2-2 0,0 0 5,-1-3 29,2 3-28,-5-6 44,1 3-44,-3-9-6,-1 0-62,-1-1-375,0 0 168,0-3-78,0-1-163,0-3 460,-4 0 5,1-1 50,-6-9 1,3-1 33,-1-8 23,4 2-12,0-1 52,2-1-58,0 1 63,1-4-74,0 7 57,0-3 11,1 8 11,1 3 28,2 0-51,3 0 18,-1 1-62,3-1-40,2-1 1,1-1-6,2 1 5,0-1-49,7-2-119,-5 2-111,5 0-231,-7 1-2424,3-6 504,-5 3 2425,-1-4 0,-8 9 0,-2 1 0</inkml:trace>
  <inkml:trace contextRef="#ctx0" brushRef="#br0" timeOffset="2865">2666 13280 14393,'-7'13'196,"2"-1"-191,2-5 46,1 1 5,0-1-45,0 5-11,1-2 5,1 5 7,0-3-1,0 3-6,0 0 40,4 2-39,2 1-1,3 1 169,2 2-135,2-1-33,1 0-6,0-3 17,7 2-17,-7-7 0,5 1 0,-8-7-6,-1-2-39,0-2-39,-2-1-50,-1-1-34,1-1-101,4-12 179,-2-1 79,4-10 6,-5 4-51,-1 0 56,-1 2 11,-2 3 112,-3-2 95,0 6 23,-2-2 0,-1 5-11,-3-2 72,-2-1-10,-4-1-51,-1-2 16,-1-1-128,1 0 61,-6-6-134,4 5 12,-2-2-63,5 7 6,1 3-22,-3 2-218,3 3-359,-3 2-499,4 2-241,-1 4-1164,-2 2-785,0 3 3127,-3-2 0,8-3 1,0-2-1</inkml:trace>
  <inkml:trace contextRef="#ctx0" brushRef="#br0" timeOffset="4674">3006 13199 11743,'0'22'233,"0"1"1,0-3 0,0-1-10,0 0 73,1 1 67,3 0 5,2 2-184,2 3 11,0 2-6,0 3 34,2 3 17,-2 0-123,1 1-1,0 0-10,-1-4-12,-1-1-17,-1-5-72,-1-4 5,0-7-11,-3-5-22,-1-4 16,-1-2 1,0-2-147,0-4 74,0-3-6,0-7-28,-1-4 34,-1-5-40,-1-1 107,0-3-26,2 7 1,0-1 36,0-12-3,1 12 0,-1-1-2,1-11 5,3 1-11,-1-1-480,3 2 491,0 5 0,-1 2 0,0 6-6,2 2-27,-3 7-40,2 1 73,-2 7 491,0 0-491,1 1 50,0 0 62,6 6-6,-1 1-61,4 7 22,-3 3-22,1 0 11,6 12 11,-4-7 34,4 8-67,-4-8-29,3 5-833,-4-8 834,0 3-6,-5-12 0,-4-4 0,-1-2 50,-1-3-201,-1 0-22,0-9 866,0-4-769,0-7 1,0-4 22,0 5 0,0-1 30,0-9 1,0 0-430,0 6 1,0 1 448,0 1 0,1 0 3,-1-14 0,2 7 40,0 7 49,-1 7 393,1 3-348,-1 7-89,2 0 880,-1 3-869,1 4 23,4 3-29,1 6 12,4 4-51,1 2-11,3 4 89,0 1-632,1 2 634,-2 2 77,-1 1 11,-2 2 25,-5-8 1,-1 1-874,-1-6 0,0 0 829,0 7 0,0-1-883,1 7 874,0-2-44,-1-3-107,-1-2 67,1 0-73,-3-10-100,0-1-197,-2-9 827,0-3-3801,-12-1 0,3 0 2924,-10-1 0,11 1 1,3-1-1</inkml:trace>
  <inkml:trace contextRef="#ctx0" brushRef="#br0" timeOffset="6120">3931 13175 13614,'25'3'986,"0"3"-499,-2 11-179,4 3-911,-11-8 0,0 0 608,0 2 1,1-1 204,0 1 1,0 0-208,0 0 0,-1 0-3,-1-1 0,0 1-235,12 9 117,-4-2-324,-2-4-348,-6-4-503,-3-6 298,-3-3-926,-3-4 1921,-2-13 0,-3 8 0,0-8 0</inkml:trace>
  <inkml:trace contextRef="#ctx0" brushRef="#br0" timeOffset="6607">4215 12987 10371,'-17'6'1490,"2"3"-974,8 3-96,-2 5-96,0 2-167,-2 4 34,0 3 10,1 4-78,1 0-11,2 4-624,0 1 669,4 1 10,1-16 0,1-1-111,0 1 0,0-1-34,0 1 1,0 0-23,0-1 0,1 0-1233,0 16 1009,-2-3-476,2-7-493,-2-5-320,-1-9-535,-2-5 2048,-1-5 0,3-1 0,1 0 0</inkml:trace>
  <inkml:trace contextRef="#ctx0" brushRef="#br0" timeOffset="7343">4488 13393 11183,'2'-28'-21,"0"0"1,0 2 0,0 4 20,2 3-6,1 3 6,-2 2 0,0 4 6,-1 3 16,-1 2 28,-1 1 29,0 2 1299,0 0-1025,3 9-6,-1 1-101,3 8 107,2 9-162,-3-4-51,2 7-51,-2-6-44,-1 2 5,2 0-50,-1 1 0,0-1 0,-1-2-33,1-2-398,-2-4-678,0-4-398,-2-4 1507,-2-3 0,1-3 0,-2-1 0</inkml:trace>
  <inkml:trace contextRef="#ctx0" brushRef="#br0" timeOffset="7890">4804 13362 12169,'2'19'283,"-1"0"0,1 15-177,-2-15-106,0-1-184,0-1-657,0-2-1041,0-3-1395,0-4 3191,-1-3 1,1-3 0,-1-1 0</inkml:trace>
  <inkml:trace contextRef="#ctx0" brushRef="#br0" timeOffset="9000">5130 13079 12797,'-15'2'1556,"3"0"-1404,10 2-18,2-1-39,0 2-39,0 0 0,2 4 67,4 3-11,5 2-28,7 4-84,5 2 73,5 2-51,-12-10 1,1 1-15,7 5 1,1 1-9,-5-6 0,-1 2-68,2 0 1,0 2 0,-2-1-87,-2-3 0,-2 0-627,6 6 0,-1-1-704,-5-2-352,-1-2-90,-12-11 1927,-2-3 0,0 0 0</inkml:trace>
  <inkml:trace contextRef="#ctx0" brushRef="#br0" timeOffset="9425">5385 12921 12051,'-10'29'289,"1"0"1,1-2 0,0-2 96,0 1 90,0 1-168,-1 3-1366,-1 5 1091,5-16 1,0 0-32,-1 3 1,1-1 0,-1 2 0,1 0 0,-1 1 0,1 0-3,0-1 0,1 1 16,-1 4 1,1 1-129,-1 8 138,2-16 0,2-2-675,-1-5 26,2-5-313,0-6-262,-1-1-841,0-7 2195,-2 1 1,2-1 0,0 1-1</inkml:trace>
  <inkml:trace contextRef="#ctx0" brushRef="#br0" timeOffset="10308">5582 13216 11396,'14'-18'0,"0"4"6,-2 12 22,-2 1 5,-1 1 79,-3 0 39,0 2-44,-2 2-51,0 4-23,-1 3 1,0 1-28,-2 3-1,-1 2 85,0 2 16,0 3 40,0 1-45,-2 2-73,-3 1-28,-3 2-39,-3 0 33,0-1-5,-5 5-22,7-11-74,-2 1-112,8-15 6,2-2 12,0-3 117,1-2 84,3-3 0,2-1 39,3-3 79,6-3-40,-3 1-5,7-3-23,-4 3-50,8-2 6,-4 4-6,5-2 0,-8 5-566,13 1-117,-10 2-504,8-1-1670,-16 2 2857,-3 0 0,-4 0 0,-2 0 0</inkml:trace>
  <inkml:trace contextRef="#ctx0" brushRef="#br0" timeOffset="10741">5990 13467 11816,'3'30'403,"1"-3"-431,-3-14-369,1-2-707,-1 2-1321,-1-4 2425,-2 1 0,1-4 0,-1-3 0</inkml:trace>
  <inkml:trace contextRef="#ctx0" brushRef="#br0" timeOffset="11575">6219 13053 12931,'22'10'1109,"1"2"-656,-2 3-189,3 2-136,5 3-103,-13-9 1,0 1-24,1-1 1,1 1-1570,8 6 1,0 1 1566,-8-6 0,1 0-381,4 3 1,0 0-45,2 0-738,-3-4 430,-5-4-24,-2-3-302,-4-2 1222,-4-2-2499,-3-1 2701,-2 0 1,-2 0 0,0 0 0</inkml:trace>
  <inkml:trace contextRef="#ctx0" brushRef="#br0" timeOffset="12045">6451 12844 12477,'-6'25'276,"1"0"0,0-1 0,-2 12 0,1-4 43,3 3-1958,2-16 1,-1 1 1645,1-1 0,-1 1-371,1 1 0,0 0 364,0-1 0,0 0 5,1 6 1,-1 0-6,1 11-76,0-15 0,-1 0 76,-1 5-513,0-2 440,-2-2-95,-1-2 824,-1-2-1473,0-4 644,0-5 173,0-3 0,2-5 0,1-1 0</inkml:trace>
  <inkml:trace contextRef="#ctx0" brushRef="#br0" timeOffset="13259">6603 13239 13077,'20'-13'5,"-1"1"-5,-10 7 0,1-1-11,1 2 11,0 1-34,0 2-100,1 0 72,-2 1 18,0 0 44,-2 1 44,-3 2-16,-1 3 0,-2 4 23,-2 3-40,0 2-5,0 3-1,0 2 6,0 0-11,-2 0 12,0-1 21,-1-2-33,-1-2-5,0-2-46,-2-2 51,1-6-5,1 0-74,2-4-885,1-1 774,9-5-51,-1 1 45,7-5 107,-2 3 55,-1 0 34,-2 3-22,-1 2-46,-1 0 46,2 2 78,-3 3 34,1 3 89,-4 2-84,1 1-56,-3 2-11,1 0-22,-1 0 50,-1 1 33,0-1 102,-1 0-12,-2-1-73,-2-1-38,-5 2-68,0-3-6,-1 0-112,1-2-184,1 0 0,-2 1 22,1 2-314,0 1-683,2-3 1277,1 0 0,4-5 0,1 0 0</inkml:trace>
  <inkml:trace contextRef="#ctx0" brushRef="#br0" timeOffset="13676">7053 13366 12735,'1'23'448,"1"-1"0,0 0 0,-1-3-280,-1-1-73,0 1-95,0 0-84,0-1-616,0-2-1092,0-5-1485,0-3 3193,0-5 0,0-2 0,0-1 0</inkml:trace>
  <inkml:trace contextRef="#ctx0" brushRef="#br0" timeOffset="14459">7189 13007 12046,'29'19'358,"0"-1"1,-2-1-1,-1-2 152,7 1-278,-16-8 1,1 1-23,0 1 0,0 0-1849,1 1 1,0 0 1339,-1 1 0,1 1 318,-1 0 1,0 0 532,-1-1 0,-1 0-552,0-1 0,0 0-204,2 0 0,0-1-301,6 1-368,1-1-298,-15-9-761,-5-1 1592,-2 0 340,-3 0 0,0 0 0</inkml:trace>
  <inkml:trace contextRef="#ctx0" brushRef="#br0" timeOffset="14909">7537 12857 11799,'-23'29'1390,"2"1"-847,13-7-106,0 8-1188,-1 4 821,6-15 0,0 0 130,0 0 1,0 0-182,1 1 1,0-1-20,0 0 0,0 0 0,-2 17-112,1-15 0,1 0-1152,-4 7 766,-1 4-131,1-16-2178,-9 9-111,3-7 2918,-7 9 0,11-16 0,2-3 0</inkml:trace>
  <inkml:trace contextRef="#ctx0" brushRef="#br0" timeOffset="15893">7876 13097 12388,'-9'17'406,"0"0"0,-6 14-165,9-19 67,-2 3-124,1 2-116,-3 4-68,0 1-34,0 1-67,-4 7 96,4-9-1,-1 4-11,5-12 12,2-3-113,2-1 51,0-4-56,1-1-454,0-3 571,7-2 1,1-2 5,6-2-6,1-2 0,2-1 1,1 2-1,1 0 1,2 2-1,-2 0 0,1 1-195,-2 0-287,-2 0-212,-3 1 6,-2 0-197,-2 1-196,1-2-531,-1 0 1618,0-2 0,-3 2 0,-2 1 0</inkml:trace>
  <inkml:trace contextRef="#ctx0" brushRef="#br0" timeOffset="16260">7943 13097 12573,'1'29'425,"0"1"1,0-2-1,-1-3-307,0-3-112,3 3-6,3 10-84,1-10-101,2 7-224,-4-13-409,-1-4-1047,-1-2-818,-2-4 2683,0-3 0,0-2 0,-1-3 0</inkml:trace>
  <inkml:trace contextRef="#ctx0" brushRef="#br0" timeOffset="16666">8255 13349 11290,'0'29'381,"-1"0"0,1-2 0,0-3-281,0-2-66,0 0-34,0-2-230,0-4-2509,0-3 2739,0-7 0,0-2 0,0-4 0</inkml:trace>
  <inkml:trace contextRef="#ctx0" brushRef="#br0" timeOffset="17578">8511 13072 14409,'-2'22'1098,"4"-1"-935,8-5-152,5 2 191,4 2-68,4 3-5,4 2-614,-13-11 0,1 0 493,7 6 0,2 1-8,-6-5 0,0-1-45,6 5 1,0-2-13,-8-7 1,0-2-1034,4 1 1,-1-2-379,6 1-553,3-4-466,-18-13 2487,-2-3 0,-5 2 0,-1 1 0</inkml:trace>
  <inkml:trace contextRef="#ctx0" brushRef="#br0" timeOffset="18045">8810 12901 11654,'-19'22'556,"0"1"1,2-1-1,2-1-142,4 4 29,1 5 72,-1 4-342,7-16 1,-1 1-477,1 1 1,0 1 349,-2 9 1,1 1-48,1-7 0,0 0 0,-1 6 0,0-2 244,-2 8-479,3-17 0,0-1-269,-2 6-106,-2-1 17,4-13-1519,-1 2 751,0-1 1361,-2 10 0,3-11 0,1 1 0</inkml:trace>
  <inkml:trace contextRef="#ctx0" brushRef="#br0" timeOffset="19227">9041 13257 12186,'-8'18'2050,"1"2"-1865,5-10-90,0 3-90,1-2-5,0 1 0,1 1 0,0 2-78,0-4-208,7 0-111,1-8-180,12-2 465,-6-5 106,4-2-27,-8 0 27,1 1-5,-4 3 11,1 1-39,-2 1 5,0 0 34,4 0-5,-2 1 5,3 1 89,-2 2 247,1 6-145,-1-2-12,-1 5-34,-3-2 74,-1 1 262,0 7-374,-2-4-46,-1 3 29,-1-6 11,-4-1-96,-3 0-5,-6 1-5,-2-1-197,-2 2-302,0-2-1254,-7 6 564,7-4-570,-4 2-784,8-8 2548,4-2 0,3-3 0,3-1 0</inkml:trace>
  <inkml:trace contextRef="#ctx0" brushRef="#br0" timeOffset="19744">9008 13189 12517,'21'7'733,"1"-1"-576,-6-5-56,4-1-432,1 0 381,3 0 130,0-3-175,-1 0 1,-3-1 73,-2 1-1171,9-1-482,-11-1-1703,7-1 3260,-15-2 0,-3 4 1,-3 0-1</inkml:trace>
  <inkml:trace contextRef="#ctx0" brushRef="#br0" timeOffset="56403">9586 13348 13088,'-3'19'465,"0"4"-264,0 8-122,0 6-77,1-16 1,1 1 2,-1 0 1,1 1-6,-1-1 0,1 0-6,0 5 1,0-1-387,-1 7-437,2 3-470,0-24-762,-1-4 2061,-1-6 0,1-1 0,-1-1 0</inkml:trace>
  <inkml:trace contextRef="#ctx0" brushRef="#br0" timeOffset="57479">9891 13163 14499,'19'-10'342,"0"4"-96,-1 12-50,3 3 370,4 5-706,5 3 204,-14-6 1,1 1-9,1 1 0,1 0 2,0 2 1,0 0-25,0 1 0,-1 0-34,1 0 0,-2 1 2,-1-1 1,0 0-93,2 2 1,0-1-577,3 6-494,2-2-296,-15-15 206,-4-4-2027,-2-9 2901,-6-1 0,2 0 0,-2 3 0</inkml:trace>
  <inkml:trace contextRef="#ctx0" brushRef="#br0" timeOffset="58187">10218 12951 13317,'-9'20'214,"-1"1"1,1-1 0,2-2-153,1 5 179,1 0-62,-1 4-117,0 2-1,0 2-829,0 3 807,-1 1 110,3-16 1,-1 1-147,1-1 0,-1 1 0,-1 0 0,1 1-992,-2 7 0,0 1 989,2-8 0,0-1-518,0 6 1,1-2 517,1 4 277,2-5-277,0-1-12,1-9 7,0 0-51,0-8-151,0 0 1982,0 0-1926,-1 0 1362,0-1-1642,-2 0-398,-2-2-1120,-2 0-701,0-5 2650,-2-3 0,5 1 0,0 0 0</inkml:trace>
  <inkml:trace contextRef="#ctx0" brushRef="#br0" timeOffset="59594">10598 13288 13754,'-11'-5'1367,"1"1"-1121,4 4-56,0 0-49,0 0-79,-1 2-51,0 3-11,-1 0 5,1 1 1,0 1 5,0-1 28,0 2-27,1-2-12,0 1-12,1-1 7,2-2-40,0 0 45,0 1 0,1-1 0,0 2 17,1 1 44,1 0-49,-1 2-7,1 1 236,0 8-79,0-3-22,3 6 23,2-3 38,12 11-1588,-1-6 1392,-4-7 1,1-1-898,7 6 943,1-2-40,-1-2-6,0-3-5,8 0 0,-9-6-441,6 0 425,-10-6-119,-3-1-72,6-1 39,-8-3 118,5-1 1331,-9-3-1399,1-5 1083,-3 3-1065,0-6-35,-2 4 1,-1 0 95,0-7 78,-1 5 496,1-2-400,-1 7 279,-1 1-274,-1 3-67,-3 0-6,-3 2 12,0 0 156,-5 2-185,4-1 51,-3 1-51,4 1-44,0 4 44,-1 2-44,0 3 89,-5 5-89,4-5-6,-3 1-51,4-4-10,1 1-286,-2 10-236,1-3-705,0 8-560,3-7-1429,3-1 2648,1-7 0,2-2 1,0-6-1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7E170-BFB9-594B-908C-4D0A994BB645}" type="datetimeFigureOut">
              <a:rPr lang="en-ES" smtClean="0"/>
              <a:t>4/9/23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71C21-D10E-5749-8D33-C8BBBEEAF29C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087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71C21-D10E-5749-8D33-C8BBBEEAF29C}" type="slidenum">
              <a:rPr lang="en-ES" smtClean="0"/>
              <a:t>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2077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imagen de diapositiva">
            <a:extLst>
              <a:ext uri="{FF2B5EF4-FFF2-40B4-BE49-F238E27FC236}">
                <a16:creationId xmlns:a16="http://schemas.microsoft.com/office/drawing/2014/main" id="{DB1F650D-E307-066E-FF33-F8F5579953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2 Marcador de notas">
            <a:extLst>
              <a:ext uri="{FF2B5EF4-FFF2-40B4-BE49-F238E27FC236}">
                <a16:creationId xmlns:a16="http://schemas.microsoft.com/office/drawing/2014/main" id="{C6643364-6E48-8915-10C1-71ECD8BE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1 Marcador de imagen de diapositiva">
            <a:extLst>
              <a:ext uri="{FF2B5EF4-FFF2-40B4-BE49-F238E27FC236}">
                <a16:creationId xmlns:a16="http://schemas.microsoft.com/office/drawing/2014/main" id="{CFEC31A0-A41C-40CB-7B0C-2B32FCAA20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2 Marcador de notas">
            <a:extLst>
              <a:ext uri="{FF2B5EF4-FFF2-40B4-BE49-F238E27FC236}">
                <a16:creationId xmlns:a16="http://schemas.microsoft.com/office/drawing/2014/main" id="{94AD7D81-B0DA-1ADB-F494-E219DCCC2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3 Marcador de número de diapositiva">
            <a:extLst>
              <a:ext uri="{FF2B5EF4-FFF2-40B4-BE49-F238E27FC236}">
                <a16:creationId xmlns:a16="http://schemas.microsoft.com/office/drawing/2014/main" id="{85289EA1-0F8A-F36A-014D-2525D8546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09F250-6CD8-5749-BDCC-763297C622BF}" type="slidenum">
              <a:rPr lang="fr-FR" altLang="en-ES" sz="1200">
                <a:latin typeface="Arial" panose="020B0604020202020204" pitchFamily="34" charset="0"/>
              </a:rPr>
              <a:pPr eaLnBrk="1" hangingPunct="1"/>
              <a:t>20</a:t>
            </a:fld>
            <a:endParaRPr lang="fr-FR" altLang="en-E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way</a:t>
            </a:r>
            <a:r>
              <a:rPr lang="es-ES" baseline="0" dirty="0"/>
              <a:t> </a:t>
            </a:r>
            <a:r>
              <a:rPr lang="es-ES" baseline="0" dirty="0" err="1"/>
              <a:t>we</a:t>
            </a:r>
            <a:r>
              <a:rPr lang="es-ES" baseline="0" dirty="0"/>
              <a:t> </a:t>
            </a:r>
            <a:r>
              <a:rPr lang="es-ES" baseline="0" dirty="0" err="1"/>
              <a:t>usually</a:t>
            </a:r>
            <a:r>
              <a:rPr lang="es-ES" baseline="0" dirty="0"/>
              <a:t> </a:t>
            </a:r>
            <a:r>
              <a:rPr lang="es-ES" baseline="0" dirty="0" err="1"/>
              <a:t>express</a:t>
            </a:r>
            <a:r>
              <a:rPr lang="es-ES" baseline="0" dirty="0"/>
              <a:t> </a:t>
            </a:r>
            <a:r>
              <a:rPr lang="es-ES" baseline="0" dirty="0" err="1"/>
              <a:t>what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log2 </a:t>
            </a:r>
            <a:r>
              <a:rPr lang="es-ES" baseline="0" dirty="0" err="1"/>
              <a:t>criterion</a:t>
            </a:r>
            <a:r>
              <a:rPr lang="es-ES" baseline="0" dirty="0"/>
              <a:t> can do: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FF0000"/>
                </a:solidFill>
              </a:rPr>
              <a:t>log 2 </a:t>
            </a:r>
            <a:r>
              <a:rPr lang="es-ES" sz="1200" b="1" dirty="0" err="1">
                <a:solidFill>
                  <a:srgbClr val="FF0000"/>
                </a:solidFill>
              </a:rPr>
              <a:t>criterion</a:t>
            </a:r>
            <a:r>
              <a:rPr lang="es-ES" sz="1200" b="1" dirty="0">
                <a:solidFill>
                  <a:srgbClr val="FF0000"/>
                </a:solidFill>
              </a:rPr>
              <a:t> </a:t>
            </a:r>
            <a:r>
              <a:rPr lang="es-ES" sz="1200" dirty="0" err="1"/>
              <a:t>allows</a:t>
            </a:r>
            <a:r>
              <a:rPr lang="es-ES" sz="1200" dirty="0"/>
              <a:t> to </a:t>
            </a:r>
            <a:r>
              <a:rPr lang="es-ES" sz="1200" dirty="0" err="1"/>
              <a:t>detect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FF0000"/>
                </a:solidFill>
              </a:rPr>
              <a:t>fractal</a:t>
            </a:r>
            <a:r>
              <a:rPr lang="es-ES" sz="1200" b="1" dirty="0"/>
              <a:t> </a:t>
            </a:r>
            <a:r>
              <a:rPr lang="es-ES" sz="1200" dirty="0" err="1"/>
              <a:t>boundaries</a:t>
            </a:r>
            <a:r>
              <a:rPr lang="es-ES" sz="1200" dirty="0"/>
              <a:t> in </a:t>
            </a:r>
            <a:r>
              <a:rPr lang="es-ES" sz="1200" b="1" dirty="0" err="1">
                <a:solidFill>
                  <a:srgbClr val="FF0000"/>
                </a:solidFill>
              </a:rPr>
              <a:t>experiments</a:t>
            </a:r>
            <a:r>
              <a:rPr lang="es-ES" sz="1200" dirty="0"/>
              <a:t> at a </a:t>
            </a:r>
            <a:r>
              <a:rPr lang="es-ES" sz="1200" dirty="0" err="1"/>
              <a:t>given</a:t>
            </a:r>
            <a:r>
              <a:rPr lang="es-ES" sz="1200" dirty="0"/>
              <a:t> </a:t>
            </a:r>
            <a:r>
              <a:rPr lang="es-ES" sz="1200" dirty="0" err="1"/>
              <a:t>resolution</a:t>
            </a:r>
            <a:r>
              <a:rPr lang="es-ES" sz="1200" dirty="0"/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C3143-2520-431B-B53E-4BB17429D99A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48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C3143-2520-431B-B53E-4BB17429D99A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76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C3143-2520-431B-B53E-4BB17429D99A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54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C3143-2520-431B-B53E-4BB17429D99A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651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0DE86BDC-460D-8E45-BBF5-A775C6C0AA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A3E759-3BC9-AC47-A6A5-D00D779F3DCB}" type="slidenum">
              <a:rPr lang="fr-FR" altLang="es-ES" smtClean="0"/>
              <a:pPr>
                <a:spcBef>
                  <a:spcPct val="0"/>
                </a:spcBef>
              </a:pPr>
              <a:t>4</a:t>
            </a:fld>
            <a:endParaRPr lang="fr-FR" altLang="es-E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0747594-FED9-2341-B080-D24CD235A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00088"/>
            <a:ext cx="4286250" cy="3214687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578EF8C-9663-C348-A03C-D3A744D57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562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D1930EC1-EC49-3A4B-AC7B-1DBCD10D7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650B781-5CE5-AB45-8CA7-E72AEE3C3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326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>
            <a:extLst>
              <a:ext uri="{FF2B5EF4-FFF2-40B4-BE49-F238E27FC236}">
                <a16:creationId xmlns:a16="http://schemas.microsoft.com/office/drawing/2014/main" id="{FC6AFA5E-FE04-40A5-3283-52A17D5DA0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2 Marcador de notas">
            <a:extLst>
              <a:ext uri="{FF2B5EF4-FFF2-40B4-BE49-F238E27FC236}">
                <a16:creationId xmlns:a16="http://schemas.microsoft.com/office/drawing/2014/main" id="{C89380AE-AD1F-3BAC-7D2F-6876931D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Marcador de imagen de diapositiva">
            <a:extLst>
              <a:ext uri="{FF2B5EF4-FFF2-40B4-BE49-F238E27FC236}">
                <a16:creationId xmlns:a16="http://schemas.microsoft.com/office/drawing/2014/main" id="{0E72292B-3A44-D47F-8492-3A7D85501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2 Marcador de notas">
            <a:extLst>
              <a:ext uri="{FF2B5EF4-FFF2-40B4-BE49-F238E27FC236}">
                <a16:creationId xmlns:a16="http://schemas.microsoft.com/office/drawing/2014/main" id="{10189DA8-8BA5-FC80-0184-3240B5BB0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Marcador de imagen de diapositiva">
            <a:extLst>
              <a:ext uri="{FF2B5EF4-FFF2-40B4-BE49-F238E27FC236}">
                <a16:creationId xmlns:a16="http://schemas.microsoft.com/office/drawing/2014/main" id="{86A5785F-3544-EE59-36D8-EE8F4C859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2 Marcador de notas">
            <a:extLst>
              <a:ext uri="{FF2B5EF4-FFF2-40B4-BE49-F238E27FC236}">
                <a16:creationId xmlns:a16="http://schemas.microsoft.com/office/drawing/2014/main" id="{69E08BC4-9F51-1B04-6F80-D218E827F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>
            <a:extLst>
              <a:ext uri="{FF2B5EF4-FFF2-40B4-BE49-F238E27FC236}">
                <a16:creationId xmlns:a16="http://schemas.microsoft.com/office/drawing/2014/main" id="{AC4B1A19-F447-00E5-8C22-923D4A7643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2 Marcador de notas">
            <a:extLst>
              <a:ext uri="{FF2B5EF4-FFF2-40B4-BE49-F238E27FC236}">
                <a16:creationId xmlns:a16="http://schemas.microsoft.com/office/drawing/2014/main" id="{C3B8AEBA-D2E2-58C4-3A9E-187ED6372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DF17-2C4E-1CAF-2722-F6FB3A208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9205F-9D83-5BAB-1308-B74433F28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092CF-F3F4-A0E1-C724-40C0EBB0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BF889D-360F-834D-B01B-AA3805FA4652}" type="datetime1">
              <a:rPr lang="es-ES_tradnl" smtClean="0"/>
              <a:t>4/9/23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62673-CF52-1106-6ACC-58303247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D551-AD10-2CCA-F882-8C8DD44C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3903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9C63-8456-2415-05EA-C7091401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14D50-E290-EE9A-42E2-3B124F315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D2F9-16E0-7019-9177-313156BC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CE2025-809E-D741-BE18-C1E8DDA6ADCD}" type="datetime1">
              <a:rPr lang="es-ES_tradnl" smtClean="0"/>
              <a:t>4/9/23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E8F1-485C-D629-6FC9-8404DF29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323E-32BE-EA38-A8B1-6D500A9B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6247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E9586-204D-F9F2-CDD6-B4BAEFF3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7B232-9CF1-2882-3D32-26A01B3C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79D3-6A72-D93C-0F17-2B01E11B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3253E2E-02C9-EF4D-8737-50A460C5BE72}" type="datetime1">
              <a:rPr lang="es-ES_tradnl" smtClean="0"/>
              <a:t>4/9/23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27DA6-0914-597A-4B84-455AF7E1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8F89-B53F-641A-FBAF-0B71369BF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1830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8113" y="365125"/>
            <a:ext cx="7278687" cy="808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9144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768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1068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8113" y="365125"/>
            <a:ext cx="7278687" cy="808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411288"/>
            <a:ext cx="3810000" cy="48783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876800" y="1411288"/>
            <a:ext cx="3810000" cy="2362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876800" y="3925888"/>
            <a:ext cx="3810000" cy="23637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9949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605A-D60B-9535-BDD4-01369E3D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73189-008B-0E3C-CBE5-78ED57101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34329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CF04-2FBD-68A6-37F6-D9265B12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A52AC-C381-53DB-E7C9-D02A2681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6436-D248-4EA0-F13A-7BF69946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C2A1C2-B413-1748-953F-427069675B85}" type="datetime1">
              <a:rPr lang="es-ES_tradnl" smtClean="0"/>
              <a:t>4/9/23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C08E-3001-F197-1EFF-6EADE006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4BAD-C88E-FA74-318E-169CEBE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0104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1654-2AB2-2693-AC88-BAC52410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AD1B-0B88-739F-3ED4-E7AF43533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FE828-E932-4011-9694-6DA1C3ACE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36B75-1893-2465-B589-CC980FCF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469329-A85E-8C43-B8DC-2310F7172AFE}" type="datetime1">
              <a:rPr lang="es-ES_tradnl" smtClean="0"/>
              <a:t>4/9/23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89809-BF63-39E6-5A89-88E0D9D5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174F3-FAA5-56C7-27C1-4B7265C7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333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B79E-3EE0-DA23-8FB9-C52CEB54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3361-03B5-834F-191A-4C4D600C1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D051C-1D9E-8912-E51A-5261462F6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0DA71-3CF9-50A3-4F9F-947D05D22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8A346-905D-B411-E24A-107A32D4D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19195-DF4C-E8EB-0FDA-89396B31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4B97E9-6529-C549-867F-D40FC482F6A3}" type="datetime1">
              <a:rPr lang="es-ES_tradnl" smtClean="0"/>
              <a:t>4/9/23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7E89F-2898-CF85-E80B-4ECF86BF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3BAB2-CFDC-3F2C-50DF-B9002D81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854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B9D8-C05F-9786-E03F-64ECC2B3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BBB80-E828-6FC1-7E77-058DE26A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55ABD64-B531-A548-B10C-58D197CEA9AD}" type="datetime1">
              <a:rPr lang="es-ES_tradnl" smtClean="0"/>
              <a:t>4/9/23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5DE24-AA5C-E751-EB4F-E737C4A1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A67-A76E-65C5-02BC-985070D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2095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B8BD9-FBAA-517E-7AAF-1AE94FA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3F102A-AD12-484F-8A38-44988A63176D}" type="datetime1">
              <a:rPr lang="es-ES_tradnl" smtClean="0"/>
              <a:t>4/9/23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4F856-C73A-6F0C-F5D1-AC1311A9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2E504-A7B1-E7BF-EA77-6720BED4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364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8FCC-1DFE-387F-6B0A-A562A036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FED0-0065-C6C6-2E41-51784AA1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8C5-7C25-DCC5-56E9-B3C96FB93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C0E49-584B-7845-D3FD-35F03208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6026290-B187-284A-8DD6-D050F5D47502}" type="datetime1">
              <a:rPr lang="es-ES_tradnl" smtClean="0"/>
              <a:t>4/9/23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A2D39-EEB3-6D55-13AF-E71BAA07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095C0-6157-04A0-5573-B447270E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3598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ACC5-20EC-E8F9-CCDE-F3E7A5FB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E85E3-DAF9-EBB4-2A48-3A323F6BA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4A9CB-5EEB-43A7-3DFA-86DB0E55D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5E5A9-A1CE-46B7-5F16-1D9D1BC1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665F2A-5515-BB43-BA85-5E278E5760C3}" type="datetime1">
              <a:rPr lang="es-ES_tradnl" smtClean="0"/>
              <a:t>4/9/23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0D06C-DCC7-5A44-51C6-9C02785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A5EC-D332-9D64-31A4-362F657F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F41D0F-E825-084E-A5EB-867166F7871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4792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CA97E-42AD-8DBD-532D-B8971AF0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FA99F-7CC4-2F0E-FC40-673120245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68AE8C31-CF36-F9E4-0929-EFD2FF7293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382" y="6466929"/>
            <a:ext cx="75854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1E4A3524-DEDD-4318-BD86-6613AC153CFC}" type="slidenum">
              <a:rPr lang="fr-FR" sz="1700" b="1" smtClean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pPr algn="ctr">
                <a:defRPr/>
              </a:pPr>
              <a:t>‹#›</a:t>
            </a:fld>
            <a:r>
              <a:rPr lang="fr-FR" sz="1700" b="1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EB"/>
                    </a:outerShdw>
                  </a:cont>
                  <a:cont type="tree" name="">
                    <a:effect ref="fillLine"/>
                    <a:outerShdw dist="38100" dir="2700000" algn="tl">
                      <a:srgbClr val="999887"/>
                    </a:outerShdw>
                  </a:cont>
                  <a:effect ref="fillLine"/>
                </a:effectDag>
              </a:rPr>
              <a:t>/46</a:t>
            </a:r>
          </a:p>
        </p:txBody>
      </p:sp>
    </p:spTree>
    <p:extLst>
      <p:ext uri="{BB962C8B-B14F-4D97-AF65-F5344CB8AC3E}">
        <p14:creationId xmlns:p14="http://schemas.microsoft.com/office/powerpoint/2010/main" val="147623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3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emf"/><Relationship Id="rId7" Type="http://schemas.openxmlformats.org/officeDocument/2006/relationships/image" Target="../media/image49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5.png"/><Relationship Id="rId7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5.png"/><Relationship Id="rId7" Type="http://schemas.openxmlformats.org/officeDocument/2006/relationships/image" Target="../media/image6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2.png"/><Relationship Id="rId10" Type="http://schemas.openxmlformats.org/officeDocument/2006/relationships/image" Target="../media/image88.png"/><Relationship Id="rId4" Type="http://schemas.openxmlformats.org/officeDocument/2006/relationships/image" Target="../media/image8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1.png"/><Relationship Id="rId7" Type="http://schemas.openxmlformats.org/officeDocument/2006/relationships/image" Target="../media/image9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59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104.png"/><Relationship Id="rId7" Type="http://schemas.openxmlformats.org/officeDocument/2006/relationships/customXml" Target="../ink/ink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5" Type="http://schemas.openxmlformats.org/officeDocument/2006/relationships/image" Target="../media/image1000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020.png"/><Relationship Id="rId7" Type="http://schemas.openxmlformats.org/officeDocument/2006/relationships/customXml" Target="../ink/ink4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99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090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115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6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17" Type="http://schemas.openxmlformats.org/officeDocument/2006/relationships/image" Target="../media/image3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png"/><Relationship Id="rId5" Type="http://schemas.openxmlformats.org/officeDocument/2006/relationships/image" Target="../media/image20.emf"/><Relationship Id="rId15" Type="http://schemas.openxmlformats.org/officeDocument/2006/relationships/customXml" Target="../ink/ink1.xml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0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-bllue-PPT Backgrounds">
            <a:extLst>
              <a:ext uri="{FF2B5EF4-FFF2-40B4-BE49-F238E27FC236}">
                <a16:creationId xmlns:a16="http://schemas.microsoft.com/office/drawing/2014/main" id="{4FAE155B-7F5A-F45E-F37D-AEDDF772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9" y="0"/>
            <a:ext cx="9162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DC000CE7-F0A5-1DFE-B728-8FC78BD9C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084763"/>
            <a:ext cx="41751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spcBef>
                <a:spcPct val="25000"/>
              </a:spcBef>
              <a:buClr>
                <a:srgbClr val="FF0000"/>
              </a:buClr>
              <a:buFont typeface="Wingdings 2" charset="0"/>
              <a:buChar char="º"/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D5B6DF8-8EB3-FA1A-73BD-5E11C0DA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084763"/>
            <a:ext cx="4392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spcBef>
                <a:spcPct val="25000"/>
              </a:spcBef>
              <a:buClr>
                <a:srgbClr val="FF0000"/>
              </a:buClr>
              <a:buFont typeface="Wingdings 2" charset="0"/>
              <a:buChar char="º"/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9" name="14 Rectángulo">
            <a:extLst>
              <a:ext uri="{FF2B5EF4-FFF2-40B4-BE49-F238E27FC236}">
                <a16:creationId xmlns:a16="http://schemas.microsoft.com/office/drawing/2014/main" id="{3AE2434D-1BE8-03AC-B6AA-DD833A1E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421" y="3315896"/>
            <a:ext cx="7145965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s-ES" altLang="x-non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Miguel A. F. Sanjuán</a:t>
            </a: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endParaRPr lang="es-ES" altLang="x-none" sz="2400" b="1" dirty="0">
              <a:solidFill>
                <a:srgbClr val="000000"/>
              </a:solidFill>
              <a:latin typeface="Trebuchet MS" charset="0"/>
              <a:ea typeface="ＭＳ Ｐゴシック" charset="-128"/>
            </a:endParaRP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Nonlinear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Dynamics, Chaos and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Complex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Systems</a:t>
            </a:r>
            <a:r>
              <a:rPr lang="es-E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 </a:t>
            </a:r>
            <a:r>
              <a:rPr lang="es-ES" altLang="x-none" b="1" dirty="0" err="1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Group</a:t>
            </a:r>
            <a:endParaRPr lang="es-ES" altLang="x-none" b="1" dirty="0">
              <a:solidFill>
                <a:srgbClr val="000000"/>
              </a:solidFill>
              <a:latin typeface="Trebuchet MS" charset="0"/>
              <a:ea typeface="ＭＳ Ｐゴシック" charset="-128"/>
            </a:endParaRPr>
          </a:p>
          <a:p>
            <a:pPr lvl="0" algn="ctr" fontAlgn="base">
              <a:spcBef>
                <a:spcPct val="25000"/>
              </a:spcBef>
              <a:spcAft>
                <a:spcPct val="0"/>
              </a:spcAft>
              <a:buClr>
                <a:srgbClr val="3333CC"/>
              </a:buClr>
            </a:pPr>
            <a:r>
              <a:rPr lang="en-US" altLang="x-none" b="1" dirty="0">
                <a:solidFill>
                  <a:srgbClr val="000000"/>
                </a:solidFill>
                <a:latin typeface="Trebuchet MS" charset="0"/>
                <a:ea typeface="ＭＳ Ｐゴシック" charset="-128"/>
              </a:rPr>
              <a:t>Dept. of Physics, Universidad Rey Juan Carlos, Madrid, Spain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CEEF4C4-D0DA-22AE-E1CD-957376F7EBCE}"/>
              </a:ext>
            </a:extLst>
          </p:cNvPr>
          <p:cNvSpPr>
            <a:spLocks/>
          </p:cNvSpPr>
          <p:nvPr/>
        </p:nvSpPr>
        <p:spPr bwMode="auto">
          <a:xfrm>
            <a:off x="75635" y="82847"/>
            <a:ext cx="1231900" cy="1362075"/>
          </a:xfrm>
          <a:custGeom>
            <a:avLst/>
            <a:gdLst>
              <a:gd name="T0" fmla="*/ 2147483647 w 776"/>
              <a:gd name="T1" fmla="*/ 2147483647 h 858"/>
              <a:gd name="T2" fmla="*/ 2147483647 w 776"/>
              <a:gd name="T3" fmla="*/ 2147483647 h 858"/>
              <a:gd name="T4" fmla="*/ 2147483647 w 776"/>
              <a:gd name="T5" fmla="*/ 2147483647 h 858"/>
              <a:gd name="T6" fmla="*/ 2147483647 w 776"/>
              <a:gd name="T7" fmla="*/ 0 h 858"/>
              <a:gd name="T8" fmla="*/ 0 w 776"/>
              <a:gd name="T9" fmla="*/ 2147483647 h 858"/>
              <a:gd name="T10" fmla="*/ 0 w 776"/>
              <a:gd name="T11" fmla="*/ 2147483647 h 858"/>
              <a:gd name="T12" fmla="*/ 2147483647 w 776"/>
              <a:gd name="T13" fmla="*/ 2147483647 h 8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76"/>
              <a:gd name="T22" fmla="*/ 0 h 858"/>
              <a:gd name="T23" fmla="*/ 776 w 776"/>
              <a:gd name="T24" fmla="*/ 858 h 8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76" h="858">
                <a:moveTo>
                  <a:pt x="388" y="858"/>
                </a:moveTo>
                <a:lnTo>
                  <a:pt x="776" y="694"/>
                </a:lnTo>
                <a:lnTo>
                  <a:pt x="776" y="174"/>
                </a:lnTo>
                <a:lnTo>
                  <a:pt x="388" y="0"/>
                </a:lnTo>
                <a:lnTo>
                  <a:pt x="0" y="166"/>
                </a:lnTo>
                <a:lnTo>
                  <a:pt x="0" y="694"/>
                </a:lnTo>
                <a:lnTo>
                  <a:pt x="388" y="85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" name="Picture 4" descr="Logo grupo">
            <a:extLst>
              <a:ext uri="{FF2B5EF4-FFF2-40B4-BE49-F238E27FC236}">
                <a16:creationId xmlns:a16="http://schemas.microsoft.com/office/drawing/2014/main" id="{722343E6-5904-2F2A-03D7-A24AAE4F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" y="-20180"/>
            <a:ext cx="14303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F727673-8ADB-28B9-1F7F-006CD4494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46" y="1505332"/>
            <a:ext cx="7524763" cy="1656184"/>
          </a:xfrm>
          <a:prstGeom prst="rect">
            <a:avLst/>
          </a:prstGeom>
          <a:solidFill>
            <a:srgbClr val="FFFF00"/>
          </a:solidFill>
          <a:ln w="63500">
            <a:solidFill>
              <a:srgbClr val="FF505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en-US" sz="2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Partial Control and Beyond: Controlling Chaotic Transients with the Safety Function</a:t>
            </a:r>
            <a:endParaRPr lang="en-US" sz="3200" b="1" dirty="0"/>
          </a:p>
          <a:p>
            <a:pPr algn="ctr">
              <a:lnSpc>
                <a:spcPct val="120000"/>
              </a:lnSpc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1A0A7279-D5F7-7275-EFFE-87D700D091C0}"/>
              </a:ext>
            </a:extLst>
          </p:cNvPr>
          <p:cNvGrpSpPr>
            <a:grpSpLocks/>
          </p:cNvGrpSpPr>
          <p:nvPr/>
        </p:nvGrpSpPr>
        <p:grpSpPr bwMode="auto">
          <a:xfrm>
            <a:off x="6381624" y="116632"/>
            <a:ext cx="2509838" cy="936625"/>
            <a:chOff x="4066" y="162"/>
            <a:chExt cx="1581" cy="590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B2F3FFD2-D14C-4023-B676-C1DEA3645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6" y="162"/>
              <a:ext cx="1581" cy="590"/>
            </a:xfrm>
            <a:prstGeom prst="roundRect">
              <a:avLst>
                <a:gd name="adj" fmla="val 171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buClr>
                  <a:srgbClr val="3333CC"/>
                </a:buClr>
                <a:buFont typeface="Wingdings 2" charset="0"/>
                <a:buChar char="º"/>
              </a:pPr>
              <a:endParaRPr lang="en-US" sz="2000" b="1">
                <a:solidFill>
                  <a:srgbClr val="FFFFFF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D33D8CE3-C065-A03C-1040-625A6C26F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62"/>
              <a:ext cx="147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GB" sz="1400" b="1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*</a:t>
              </a:r>
            </a:p>
          </p:txBody>
        </p:sp>
      </p:grpSp>
      <p:sp>
        <p:nvSpPr>
          <p:cNvPr id="16" name="Text Box 6">
            <a:extLst>
              <a:ext uri="{FF2B5EF4-FFF2-40B4-BE49-F238E27FC236}">
                <a16:creationId xmlns:a16="http://schemas.microsoft.com/office/drawing/2014/main" id="{632ACADA-A682-FBD3-6C25-37F48F86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864" y="1052736"/>
            <a:ext cx="272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ES" sz="1800" b="1" dirty="0">
                <a:solidFill>
                  <a:srgbClr val="FF0000"/>
                </a:solidFill>
                <a:cs typeface="Arial" charset="0"/>
              </a:rPr>
              <a:t>Móstoles, Madrid, </a:t>
            </a:r>
            <a:r>
              <a:rPr lang="es-ES" sz="1800" b="1" dirty="0" err="1">
                <a:solidFill>
                  <a:srgbClr val="FF0000"/>
                </a:solidFill>
                <a:cs typeface="Arial" charset="0"/>
              </a:rPr>
              <a:t>Spain</a:t>
            </a:r>
            <a:endParaRPr lang="es-ES" sz="18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AutoShape 4" descr="mage result for nanyang technological university logo">
            <a:extLst>
              <a:ext uri="{FF2B5EF4-FFF2-40B4-BE49-F238E27FC236}">
                <a16:creationId xmlns:a16="http://schemas.microsoft.com/office/drawing/2014/main" id="{87FF57B7-385E-3DA9-95FF-5E773DCB4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white sign with blue text&#10;&#10;Description automatically generated">
            <a:extLst>
              <a:ext uri="{FF2B5EF4-FFF2-40B4-BE49-F238E27FC236}">
                <a16:creationId xmlns:a16="http://schemas.microsoft.com/office/drawing/2014/main" id="{95BB0A39-D487-DAD1-83CE-280DB48E4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42" y="5200954"/>
            <a:ext cx="6697218" cy="15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24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3 CuadroTexto">
            <a:extLst>
              <a:ext uri="{FF2B5EF4-FFF2-40B4-BE49-F238E27FC236}">
                <a16:creationId xmlns:a16="http://schemas.microsoft.com/office/drawing/2014/main" id="{FB24D483-383C-795D-2396-8D20AC778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429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4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Step 1</a:t>
            </a:r>
          </a:p>
        </p:txBody>
      </p:sp>
      <p:graphicFrame>
        <p:nvGraphicFramePr>
          <p:cNvPr id="29698" name="Object 3">
            <a:extLst>
              <a:ext uri="{FF2B5EF4-FFF2-40B4-BE49-F238E27FC236}">
                <a16:creationId xmlns:a16="http://schemas.microsoft.com/office/drawing/2014/main" id="{AAAC9CEA-BA20-B846-EFB3-FD79181361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3" imgW="2628900" imgH="4978400" progId="Equation.3">
                  <p:embed/>
                </p:oleObj>
              </mc:Choice>
              <mc:Fallback>
                <p:oleObj name="Ecuación" r:id="rId3" imgW="2628900" imgH="4978400" progId="Equation.3">
                  <p:embed/>
                  <p:pic>
                    <p:nvPicPr>
                      <p:cNvPr id="29698" name="Object 3">
                        <a:extLst>
                          <a:ext uri="{FF2B5EF4-FFF2-40B4-BE49-F238E27FC236}">
                            <a16:creationId xmlns:a16="http://schemas.microsoft.com/office/drawing/2014/main" id="{AAAC9CEA-BA20-B846-EFB3-FD79181361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9" name="5 Imagen" descr="Fig1remove.png">
            <a:extLst>
              <a:ext uri="{FF2B5EF4-FFF2-40B4-BE49-F238E27FC236}">
                <a16:creationId xmlns:a16="http://schemas.microsoft.com/office/drawing/2014/main" id="{C65D0598-60E8-795A-52A3-FE4FF3608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7" y="1368425"/>
            <a:ext cx="5399087" cy="53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4 CuadroTexto">
            <a:extLst>
              <a:ext uri="{FF2B5EF4-FFF2-40B4-BE49-F238E27FC236}">
                <a16:creationId xmlns:a16="http://schemas.microsoft.com/office/drawing/2014/main" id="{3FAF7626-1A65-EBD4-E368-09CA38049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735" y="1439863"/>
            <a:ext cx="2649537" cy="3786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ES" sz="2400" b="1" dirty="0">
                <a:solidFill>
                  <a:srgbClr val="FF0000"/>
                </a:solidFill>
              </a:rPr>
              <a:t>S(0) </a:t>
            </a:r>
            <a:r>
              <a:rPr lang="es-ES" altLang="en-ES" sz="2400" b="1" dirty="0" err="1">
                <a:solidFill>
                  <a:srgbClr val="FF0000"/>
                </a:solidFill>
              </a:rPr>
              <a:t>is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the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union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of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the</a:t>
            </a:r>
            <a:r>
              <a:rPr lang="es-ES" altLang="en-ES" sz="2400" b="1" dirty="0">
                <a:solidFill>
                  <a:srgbClr val="FF0000"/>
                </a:solidFill>
              </a:rPr>
              <a:t> blue and magenta </a:t>
            </a:r>
            <a:r>
              <a:rPr lang="es-ES" altLang="en-ES" sz="2400" b="1" dirty="0" err="1">
                <a:solidFill>
                  <a:srgbClr val="FF0000"/>
                </a:solidFill>
              </a:rPr>
              <a:t>regions</a:t>
            </a:r>
            <a:r>
              <a:rPr lang="es-ES" altLang="en-ES" sz="2400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s-ES" altLang="en-ES" sz="2400" b="1" dirty="0">
                <a:solidFill>
                  <a:srgbClr val="FF0000"/>
                </a:solidFill>
              </a:rPr>
              <a:t>S(1) </a:t>
            </a:r>
            <a:r>
              <a:rPr lang="es-ES" altLang="en-ES" sz="2400" b="1" dirty="0" err="1">
                <a:solidFill>
                  <a:srgbClr val="FF0000"/>
                </a:solidFill>
              </a:rPr>
              <a:t>is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the</a:t>
            </a:r>
            <a:r>
              <a:rPr lang="es-ES" altLang="en-ES" sz="2400" b="1" dirty="0">
                <a:solidFill>
                  <a:srgbClr val="FF0000"/>
                </a:solidFill>
              </a:rPr>
              <a:t> blue </a:t>
            </a:r>
            <a:r>
              <a:rPr lang="es-ES" altLang="en-ES" sz="2400" b="1" dirty="0" err="1">
                <a:solidFill>
                  <a:srgbClr val="FF0000"/>
                </a:solidFill>
              </a:rPr>
              <a:t>region</a:t>
            </a:r>
            <a:r>
              <a:rPr lang="es-ES" altLang="en-ES" sz="2400" b="1" dirty="0">
                <a:solidFill>
                  <a:srgbClr val="FF0000"/>
                </a:solidFill>
              </a:rPr>
              <a:t>;</a:t>
            </a:r>
          </a:p>
          <a:p>
            <a:pPr eaLnBrk="1" hangingPunct="1"/>
            <a:r>
              <a:rPr lang="es-ES" altLang="en-ES" sz="2400" b="1" dirty="0">
                <a:solidFill>
                  <a:srgbClr val="FF0000"/>
                </a:solidFill>
              </a:rPr>
              <a:t>In </a:t>
            </a:r>
            <a:r>
              <a:rPr lang="es-ES" altLang="en-ES" sz="2400" b="1" dirty="0" err="1">
                <a:solidFill>
                  <a:srgbClr val="FF0000"/>
                </a:solidFill>
              </a:rPr>
              <a:t>each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successive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picture</a:t>
            </a:r>
            <a:r>
              <a:rPr lang="es-ES" altLang="en-ES" sz="2400" b="1" dirty="0">
                <a:solidFill>
                  <a:srgbClr val="FF0000"/>
                </a:solidFill>
              </a:rPr>
              <a:t>, magenta denotes </a:t>
            </a:r>
            <a:r>
              <a:rPr lang="es-ES" altLang="en-ES" sz="2400" b="1" dirty="0" err="1">
                <a:solidFill>
                  <a:srgbClr val="FF0000"/>
                </a:solidFill>
              </a:rPr>
              <a:t>the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part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of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the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sculpture</a:t>
            </a:r>
            <a:r>
              <a:rPr lang="es-ES" altLang="en-ES" sz="2400" b="1" dirty="0">
                <a:solidFill>
                  <a:srgbClr val="FF0000"/>
                </a:solidFill>
              </a:rPr>
              <a:t> </a:t>
            </a:r>
            <a:r>
              <a:rPr lang="es-ES" altLang="en-ES" sz="2400" b="1" dirty="0" err="1">
                <a:solidFill>
                  <a:srgbClr val="FF0000"/>
                </a:solidFill>
              </a:rPr>
              <a:t>that</a:t>
            </a:r>
            <a:r>
              <a:rPr lang="es-ES" altLang="en-ES" sz="2400" b="1" dirty="0">
                <a:solidFill>
                  <a:srgbClr val="FF0000"/>
                </a:solidFill>
              </a:rPr>
              <a:t> has </a:t>
            </a:r>
            <a:r>
              <a:rPr lang="es-ES" altLang="en-ES" sz="2400" b="1" dirty="0" err="1">
                <a:solidFill>
                  <a:srgbClr val="FF0000"/>
                </a:solidFill>
              </a:rPr>
              <a:t>been</a:t>
            </a:r>
            <a:r>
              <a:rPr lang="es-ES" altLang="en-ES" sz="2400" b="1" dirty="0">
                <a:solidFill>
                  <a:srgbClr val="FF0000"/>
                </a:solidFill>
              </a:rPr>
              <a:t> removed.</a:t>
            </a:r>
          </a:p>
        </p:txBody>
      </p:sp>
      <p:graphicFrame>
        <p:nvGraphicFramePr>
          <p:cNvPr id="29701" name="Object 2">
            <a:extLst>
              <a:ext uri="{FF2B5EF4-FFF2-40B4-BE49-F238E27FC236}">
                <a16:creationId xmlns:a16="http://schemas.microsoft.com/office/drawing/2014/main" id="{5DFFECA2-ABE8-9D2B-D859-74CA54BDD0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700" imgH="596900" progId="Equation.3">
                  <p:embed/>
                </p:oleObj>
              </mc:Choice>
              <mc:Fallback>
                <p:oleObj name="Equation" r:id="rId6" imgW="774700" imgH="596900" progId="Equation.3">
                  <p:embed/>
                  <p:pic>
                    <p:nvPicPr>
                      <p:cNvPr id="29701" name="Object 2">
                        <a:extLst>
                          <a:ext uri="{FF2B5EF4-FFF2-40B4-BE49-F238E27FC236}">
                            <a16:creationId xmlns:a16="http://schemas.microsoft.com/office/drawing/2014/main" id="{5DFFECA2-ABE8-9D2B-D859-74CA54BDD0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3 Imagen" descr="Fig1remove.png">
            <a:extLst>
              <a:ext uri="{FF2B5EF4-FFF2-40B4-BE49-F238E27FC236}">
                <a16:creationId xmlns:a16="http://schemas.microsoft.com/office/drawing/2014/main" id="{BAC1C044-EB4E-DAD1-6922-0A0FD9CEA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368425"/>
            <a:ext cx="5399088" cy="53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747" name="Object 2">
            <a:extLst>
              <a:ext uri="{FF2B5EF4-FFF2-40B4-BE49-F238E27FC236}">
                <a16:creationId xmlns:a16="http://schemas.microsoft.com/office/drawing/2014/main" id="{BDE1D4C8-3918-638B-A75D-FD1AD0CDE3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700" imgH="596900" progId="Equation.3">
                  <p:embed/>
                </p:oleObj>
              </mc:Choice>
              <mc:Fallback>
                <p:oleObj name="Equation" r:id="rId4" imgW="774700" imgH="596900" progId="Equation.3">
                  <p:embed/>
                  <p:pic>
                    <p:nvPicPr>
                      <p:cNvPr id="31747" name="Object 2">
                        <a:extLst>
                          <a:ext uri="{FF2B5EF4-FFF2-40B4-BE49-F238E27FC236}">
                            <a16:creationId xmlns:a16="http://schemas.microsoft.com/office/drawing/2014/main" id="{BDE1D4C8-3918-638B-A75D-FD1AD0CDE3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3 CuadroTexto">
            <a:extLst>
              <a:ext uri="{FF2B5EF4-FFF2-40B4-BE49-F238E27FC236}">
                <a16:creationId xmlns:a16="http://schemas.microsoft.com/office/drawing/2014/main" id="{22FEB7F6-A6CF-EA84-688B-2525BC555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429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4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Step 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3 Imagen" descr="Fig2.png">
            <a:extLst>
              <a:ext uri="{FF2B5EF4-FFF2-40B4-BE49-F238E27FC236}">
                <a16:creationId xmlns:a16="http://schemas.microsoft.com/office/drawing/2014/main" id="{66942E6E-1CDF-C772-BA09-12D01685B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368425"/>
            <a:ext cx="5399088" cy="53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795" name="Object 2">
            <a:extLst>
              <a:ext uri="{FF2B5EF4-FFF2-40B4-BE49-F238E27FC236}">
                <a16:creationId xmlns:a16="http://schemas.microsoft.com/office/drawing/2014/main" id="{22663F7D-5136-9246-8770-BD8DA0246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700" imgH="596900" progId="Equation.3">
                  <p:embed/>
                </p:oleObj>
              </mc:Choice>
              <mc:Fallback>
                <p:oleObj name="Equation" r:id="rId4" imgW="774700" imgH="596900" progId="Equation.3">
                  <p:embed/>
                  <p:pic>
                    <p:nvPicPr>
                      <p:cNvPr id="33795" name="Object 2">
                        <a:extLst>
                          <a:ext uri="{FF2B5EF4-FFF2-40B4-BE49-F238E27FC236}">
                            <a16:creationId xmlns:a16="http://schemas.microsoft.com/office/drawing/2014/main" id="{22663F7D-5136-9246-8770-BD8DA02465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3 CuadroTexto">
            <a:extLst>
              <a:ext uri="{FF2B5EF4-FFF2-40B4-BE49-F238E27FC236}">
                <a16:creationId xmlns:a16="http://schemas.microsoft.com/office/drawing/2014/main" id="{4F4EE8E7-7A7B-B753-4BD8-5C247164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429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4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Step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3 Imagen" descr="Fig2remove.png">
            <a:extLst>
              <a:ext uri="{FF2B5EF4-FFF2-40B4-BE49-F238E27FC236}">
                <a16:creationId xmlns:a16="http://schemas.microsoft.com/office/drawing/2014/main" id="{9E7794F1-DA9F-62AE-8949-0C43AF1D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368425"/>
            <a:ext cx="5399088" cy="53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843" name="Object 2">
            <a:extLst>
              <a:ext uri="{FF2B5EF4-FFF2-40B4-BE49-F238E27FC236}">
                <a16:creationId xmlns:a16="http://schemas.microsoft.com/office/drawing/2014/main" id="{1E626863-2DEA-3505-CEBC-5D2BB7CE0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700" imgH="596900" progId="Equation.3">
                  <p:embed/>
                </p:oleObj>
              </mc:Choice>
              <mc:Fallback>
                <p:oleObj name="Equation" r:id="rId4" imgW="774700" imgH="596900" progId="Equation.3">
                  <p:embed/>
                  <p:pic>
                    <p:nvPicPr>
                      <p:cNvPr id="35843" name="Object 2">
                        <a:extLst>
                          <a:ext uri="{FF2B5EF4-FFF2-40B4-BE49-F238E27FC236}">
                            <a16:creationId xmlns:a16="http://schemas.microsoft.com/office/drawing/2014/main" id="{1E626863-2DEA-3505-CEBC-5D2BB7CE0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3 CuadroTexto">
            <a:extLst>
              <a:ext uri="{FF2B5EF4-FFF2-40B4-BE49-F238E27FC236}">
                <a16:creationId xmlns:a16="http://schemas.microsoft.com/office/drawing/2014/main" id="{76738E39-F0A1-8DDE-1DB3-84D491A15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429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4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Step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2 Imagen" descr="Fig4.png">
            <a:extLst>
              <a:ext uri="{FF2B5EF4-FFF2-40B4-BE49-F238E27FC236}">
                <a16:creationId xmlns:a16="http://schemas.microsoft.com/office/drawing/2014/main" id="{8F57C936-7D96-C372-4D89-31E00BF2A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368425"/>
            <a:ext cx="5399088" cy="53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3 CuadroTexto">
            <a:extLst>
              <a:ext uri="{FF2B5EF4-FFF2-40B4-BE49-F238E27FC236}">
                <a16:creationId xmlns:a16="http://schemas.microsoft.com/office/drawing/2014/main" id="{2574A5AE-7CD0-D0F4-9933-6D737B9A7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99060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altLang="en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altLang="en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initial</a:t>
            </a:r>
            <a:r>
              <a:rPr lang="es-ES" altLang="en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set has </a:t>
            </a:r>
            <a:r>
              <a:rPr lang="es-ES" altLang="en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finally</a:t>
            </a:r>
            <a:r>
              <a:rPr lang="es-ES" altLang="en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converged </a:t>
            </a:r>
            <a:r>
              <a:rPr lang="es-ES" altLang="en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to</a:t>
            </a:r>
            <a:r>
              <a:rPr lang="es-ES" altLang="en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a </a:t>
            </a:r>
            <a:r>
              <a:rPr lang="es-ES" altLang="en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safe</a:t>
            </a:r>
            <a:r>
              <a:rPr lang="es-ES" altLang="en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set</a:t>
            </a:r>
          </a:p>
        </p:txBody>
      </p:sp>
      <p:graphicFrame>
        <p:nvGraphicFramePr>
          <p:cNvPr id="37891" name="Object 2">
            <a:extLst>
              <a:ext uri="{FF2B5EF4-FFF2-40B4-BE49-F238E27FC236}">
                <a16:creationId xmlns:a16="http://schemas.microsoft.com/office/drawing/2014/main" id="{3688651E-DC78-2E64-3749-B3A8C907A3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700" imgH="596900" progId="Equation.3">
                  <p:embed/>
                </p:oleObj>
              </mc:Choice>
              <mc:Fallback>
                <p:oleObj name="Equation" r:id="rId4" imgW="774700" imgH="596900" progId="Equation.3">
                  <p:embed/>
                  <p:pic>
                    <p:nvPicPr>
                      <p:cNvPr id="37891" name="Object 2">
                        <a:extLst>
                          <a:ext uri="{FF2B5EF4-FFF2-40B4-BE49-F238E27FC236}">
                            <a16:creationId xmlns:a16="http://schemas.microsoft.com/office/drawing/2014/main" id="{3688651E-DC78-2E64-3749-B3A8C907A3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1 Imagen" descr="Fig8.png">
            <a:extLst>
              <a:ext uri="{FF2B5EF4-FFF2-40B4-BE49-F238E27FC236}">
                <a16:creationId xmlns:a16="http://schemas.microsoft.com/office/drawing/2014/main" id="{71461CD8-3963-7D48-A851-53C47DC0C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23" y="1600624"/>
            <a:ext cx="6042025" cy="5218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394" name="Object 2">
            <a:extLst>
              <a:ext uri="{FF2B5EF4-FFF2-40B4-BE49-F238E27FC236}">
                <a16:creationId xmlns:a16="http://schemas.microsoft.com/office/drawing/2014/main" id="{5F380F0A-8477-3742-9953-A8C23FBA68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07681" y="5486400"/>
          <a:ext cx="1228815" cy="96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843500" imgH="14046200" progId="Equation.3">
                  <p:embed/>
                </p:oleObj>
              </mc:Choice>
              <mc:Fallback>
                <p:oleObj name="Equation" r:id="rId3" imgW="17843500" imgH="14046200" progId="Equation.3">
                  <p:embed/>
                  <p:pic>
                    <p:nvPicPr>
                      <p:cNvPr id="59394" name="Object 2">
                        <a:extLst>
                          <a:ext uri="{FF2B5EF4-FFF2-40B4-BE49-F238E27FC236}">
                            <a16:creationId xmlns:a16="http://schemas.microsoft.com/office/drawing/2014/main" id="{5F380F0A-8477-3742-9953-A8C23FBA68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681" y="5486400"/>
                        <a:ext cx="1228815" cy="966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1 Título">
            <a:extLst>
              <a:ext uri="{FF2B5EF4-FFF2-40B4-BE49-F238E27FC236}">
                <a16:creationId xmlns:a16="http://schemas.microsoft.com/office/drawing/2014/main" id="{553BC81A-2195-6547-9546-D21BC6D6535B}"/>
              </a:ext>
            </a:extLst>
          </p:cNvPr>
          <p:cNvSpPr txBox="1">
            <a:spLocks/>
          </p:cNvSpPr>
          <p:nvPr/>
        </p:nvSpPr>
        <p:spPr>
          <a:xfrm>
            <a:off x="59006" y="109505"/>
            <a:ext cx="9023350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Safe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sets,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aymptotic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safe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sets and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admissible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safe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trajectories</a:t>
            </a:r>
            <a:endParaRPr lang="es-ES" sz="36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59396" name="Oval 2">
            <a:extLst>
              <a:ext uri="{FF2B5EF4-FFF2-40B4-BE49-F238E27FC236}">
                <a16:creationId xmlns:a16="http://schemas.microsoft.com/office/drawing/2014/main" id="{82DFD8AE-5C39-B241-A9E0-419038456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123" y="3997749"/>
            <a:ext cx="422275" cy="4016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59397" name="Oval 6">
            <a:extLst>
              <a:ext uri="{FF2B5EF4-FFF2-40B4-BE49-F238E27FC236}">
                <a16:creationId xmlns:a16="http://schemas.microsoft.com/office/drawing/2014/main" id="{CBB0C184-2B83-B64F-8711-564B472A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061" y="4487070"/>
            <a:ext cx="423863" cy="403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59398" name="Oval 7">
            <a:extLst>
              <a:ext uri="{FF2B5EF4-FFF2-40B4-BE49-F238E27FC236}">
                <a16:creationId xmlns:a16="http://schemas.microsoft.com/office/drawing/2014/main" id="{5DEB8BA9-D3A8-1748-9988-B3F178E4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273" y="3605637"/>
            <a:ext cx="422275" cy="4016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59399" name="Oval 9">
            <a:extLst>
              <a:ext uri="{FF2B5EF4-FFF2-40B4-BE49-F238E27FC236}">
                <a16:creationId xmlns:a16="http://schemas.microsoft.com/office/drawing/2014/main" id="{C298EACC-BDF0-B147-B498-C910B992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23" y="3535787"/>
            <a:ext cx="423862" cy="403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59400" name="Oval 10">
            <a:extLst>
              <a:ext uri="{FF2B5EF4-FFF2-40B4-BE49-F238E27FC236}">
                <a16:creationId xmlns:a16="http://schemas.microsoft.com/office/drawing/2014/main" id="{85D7F237-4396-B34D-977D-50EE389AA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648" y="4345412"/>
            <a:ext cx="422275" cy="403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59401" name="TextBox 1">
            <a:extLst>
              <a:ext uri="{FF2B5EF4-FFF2-40B4-BE49-F238E27FC236}">
                <a16:creationId xmlns:a16="http://schemas.microsoft.com/office/drawing/2014/main" id="{A5F2412F-CC89-CD41-9E71-83ACA8A12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948" y="3413549"/>
            <a:ext cx="493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b="1">
                <a:solidFill>
                  <a:srgbClr val="008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402" name="TextBox 10">
            <a:extLst>
              <a:ext uri="{FF2B5EF4-FFF2-40B4-BE49-F238E27FC236}">
                <a16:creationId xmlns:a16="http://schemas.microsoft.com/office/drawing/2014/main" id="{459747E6-7CDC-8D4B-9B51-C601558F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910" y="3489749"/>
            <a:ext cx="492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b="1">
                <a:solidFill>
                  <a:srgbClr val="008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403" name="TextBox 11">
            <a:extLst>
              <a:ext uri="{FF2B5EF4-FFF2-40B4-BE49-F238E27FC236}">
                <a16:creationId xmlns:a16="http://schemas.microsoft.com/office/drawing/2014/main" id="{4A704433-A565-0941-98F3-ED4DA352B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935" y="4239049"/>
            <a:ext cx="53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b="1">
                <a:solidFill>
                  <a:srgbClr val="008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9404" name="TextBox 12">
            <a:extLst>
              <a:ext uri="{FF2B5EF4-FFF2-40B4-BE49-F238E27FC236}">
                <a16:creationId xmlns:a16="http://schemas.microsoft.com/office/drawing/2014/main" id="{FA424076-946A-E842-BC81-BB2F33188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669" y="4391449"/>
            <a:ext cx="53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9405" name="TextBox 13">
            <a:extLst>
              <a:ext uri="{FF2B5EF4-FFF2-40B4-BE49-F238E27FC236}">
                <a16:creationId xmlns:a16="http://schemas.microsoft.com/office/drawing/2014/main" id="{6598EB57-AF0B-334E-AD90-3A7269D2A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935" y="3888212"/>
            <a:ext cx="530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740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CDA8EA1B-E536-604A-9645-C23A612A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89" y="1884408"/>
            <a:ext cx="2111269" cy="211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F1CEC014-CBE7-6B46-A492-3C347418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56" y="1917931"/>
            <a:ext cx="2188659" cy="218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3E5F7246-824F-9F46-9435-69A3B82F1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687388"/>
            <a:ext cx="1841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FD25FBFD-E450-B146-8DE7-C8D68558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783" y="1253282"/>
            <a:ext cx="1476375" cy="461665"/>
          </a:xfrm>
          <a:prstGeom prst="rect">
            <a:avLst/>
          </a:prstGeom>
          <a:solidFill>
            <a:srgbClr val="CFE8E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a typeface="+mn-ea"/>
                <a:cs typeface="Arial" charset="0"/>
              </a:rPr>
              <a:t>u</a:t>
            </a:r>
            <a:r>
              <a:rPr lang="en-US" sz="2400" baseline="-25000" dirty="0" err="1">
                <a:solidFill>
                  <a:srgbClr val="000000"/>
                </a:solidFill>
                <a:ea typeface="+mn-ea"/>
                <a:cs typeface="Arial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ea typeface="+mn-ea"/>
                <a:cs typeface="Arial" charset="0"/>
              </a:rPr>
              <a:t>=0.06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410E1EE-77DC-C44E-8C00-90F5F434C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199" y="1422743"/>
            <a:ext cx="1476375" cy="461665"/>
          </a:xfrm>
          <a:prstGeom prst="rect">
            <a:avLst/>
          </a:prstGeom>
          <a:solidFill>
            <a:srgbClr val="CFE8E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a typeface="+mn-ea"/>
                <a:cs typeface="Arial" charset="0"/>
              </a:rPr>
              <a:t>u</a:t>
            </a:r>
            <a:r>
              <a:rPr lang="en-US" sz="2400" baseline="-25000" dirty="0" err="1">
                <a:solidFill>
                  <a:srgbClr val="000000"/>
                </a:solidFill>
                <a:ea typeface="+mn-ea"/>
                <a:cs typeface="Arial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ea typeface="+mn-ea"/>
                <a:cs typeface="Arial" charset="0"/>
              </a:rPr>
              <a:t>=0.05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0DE94DB-2129-7D46-BEA3-E178F74E3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0" y="-983"/>
            <a:ext cx="8800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600" b="1" dirty="0">
                <a:solidFill>
                  <a:srgbClr val="0628C8"/>
                </a:solidFill>
                <a:ea typeface="+mj-ea"/>
                <a:cs typeface="+mj-cs"/>
              </a:rPr>
              <a:t>Evolution of the safe sets as </a:t>
            </a:r>
            <a:r>
              <a:rPr lang="en-US" altLang="es-ES" sz="3600" b="1" dirty="0">
                <a:solidFill>
                  <a:srgbClr val="FF0000"/>
                </a:solidFill>
                <a:ea typeface="+mj-ea"/>
                <a:cs typeface="+mj-cs"/>
              </a:rPr>
              <a:t>u</a:t>
            </a:r>
            <a:r>
              <a:rPr lang="en-US" altLang="es-ES" sz="3600" b="1" baseline="-25000" dirty="0">
                <a:solidFill>
                  <a:srgbClr val="FF0000"/>
                </a:solidFill>
                <a:ea typeface="+mj-ea"/>
                <a:cs typeface="+mj-cs"/>
              </a:rPr>
              <a:t>0</a:t>
            </a:r>
            <a:r>
              <a:rPr lang="en-US" altLang="es-ES" sz="3600" b="1" dirty="0">
                <a:solidFill>
                  <a:srgbClr val="0628C8"/>
                </a:solidFill>
                <a:ea typeface="+mj-ea"/>
                <a:cs typeface="+mj-cs"/>
              </a:rPr>
              <a:t> decreases for a given </a:t>
            </a:r>
            <a:r>
              <a:rPr lang="en-US" altLang="es-ES" sz="3600" b="1" dirty="0" err="1">
                <a:solidFill>
                  <a:srgbClr val="FF0000"/>
                </a:solidFill>
                <a:ea typeface="+mj-ea"/>
                <a:cs typeface="+mj-cs"/>
              </a:rPr>
              <a:t>ξ</a:t>
            </a:r>
            <a:r>
              <a:rPr lang="en-US" altLang="es-ES" sz="3600" b="1" dirty="0">
                <a:solidFill>
                  <a:srgbClr val="0628C8"/>
                </a:solidFill>
                <a:ea typeface="+mj-ea"/>
                <a:cs typeface="+mj-cs"/>
              </a:rPr>
              <a:t> 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32E58A82-4D1B-8C43-A2B4-E03D96D6E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769" y="4080774"/>
            <a:ext cx="1885950" cy="461665"/>
          </a:xfrm>
          <a:prstGeom prst="rect">
            <a:avLst/>
          </a:prstGeom>
          <a:solidFill>
            <a:srgbClr val="CFE8E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a typeface="+mn-ea"/>
                <a:cs typeface="Arial" charset="0"/>
              </a:rPr>
              <a:t>u</a:t>
            </a:r>
            <a:r>
              <a:rPr lang="en-US" sz="2400" baseline="-25000" dirty="0" err="1">
                <a:solidFill>
                  <a:srgbClr val="000000"/>
                </a:solidFill>
                <a:ea typeface="+mn-ea"/>
                <a:cs typeface="Arial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ea typeface="+mn-ea"/>
                <a:cs typeface="Arial" charset="0"/>
              </a:rPr>
              <a:t>=0.0471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04FC852-1225-DE4F-A5D3-4F02232A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25" y="4040916"/>
            <a:ext cx="1884362" cy="461665"/>
          </a:xfrm>
          <a:prstGeom prst="rect">
            <a:avLst/>
          </a:prstGeom>
          <a:solidFill>
            <a:srgbClr val="CFE8E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solidFill>
                  <a:srgbClr val="000000"/>
                </a:solidFill>
                <a:ea typeface="+mn-ea"/>
                <a:cs typeface="Arial" charset="0"/>
              </a:rPr>
              <a:t>u</a:t>
            </a:r>
            <a:r>
              <a:rPr lang="en-US" sz="2400" baseline="-25000" dirty="0" err="1">
                <a:solidFill>
                  <a:srgbClr val="000000"/>
                </a:solidFill>
                <a:ea typeface="+mn-ea"/>
                <a:cs typeface="Arial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ea typeface="+mn-ea"/>
                <a:cs typeface="Arial" charset="0"/>
              </a:rPr>
              <a:t>=0.0475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18E4606-64B9-C842-868C-87ED98B36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89" y="4602479"/>
            <a:ext cx="2143019" cy="213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97C1F2E-2570-C048-AFE3-96389CF83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27" y="4631821"/>
            <a:ext cx="2075788" cy="21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AE16967B-2B97-4E42-93CF-E70665019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2738" y="1308100"/>
          <a:ext cx="15494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843500" imgH="14046200" progId="Equation.3">
                  <p:embed/>
                </p:oleObj>
              </mc:Choice>
              <mc:Fallback>
                <p:oleObj name="Equation" r:id="rId6" imgW="17843500" imgH="14046200" progId="Equation.3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AE16967B-2B97-4E42-93CF-E70665019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2738" y="1308100"/>
                        <a:ext cx="15494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20FF215-3B34-2742-9050-894735296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59" y="2042228"/>
            <a:ext cx="2358380" cy="8501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8B7AC1-5684-2A4A-BEBC-E5F6E0719E6A}"/>
              </a:ext>
            </a:extLst>
          </p:cNvPr>
          <p:cNvSpPr/>
          <p:nvPr/>
        </p:nvSpPr>
        <p:spPr bwMode="auto">
          <a:xfrm>
            <a:off x="3923928" y="1308331"/>
            <a:ext cx="1748263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0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>
            <a:extLst>
              <a:ext uri="{FF2B5EF4-FFF2-40B4-BE49-F238E27FC236}">
                <a16:creationId xmlns:a16="http://schemas.microsoft.com/office/drawing/2014/main" id="{C05AD77F-0292-9740-B96D-5F61FDB8BE1B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863027" y="365125"/>
            <a:ext cx="7510410" cy="8080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Duffing</a:t>
            </a:r>
            <a:r>
              <a:rPr lang="es-ES" altLang="es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oscillator</a:t>
            </a:r>
            <a:r>
              <a:rPr lang="es-ES" altLang="es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controlled</a:t>
            </a:r>
            <a:endParaRPr lang="es-ES" altLang="es-ES" sz="44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60418" name="4 Imagen" descr="Duffing_con_control.png">
            <a:extLst>
              <a:ext uri="{FF2B5EF4-FFF2-40B4-BE49-F238E27FC236}">
                <a16:creationId xmlns:a16="http://schemas.microsoft.com/office/drawing/2014/main" id="{A1E5BC54-3628-384F-870B-CEA5169A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841500"/>
            <a:ext cx="81597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93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Título">
            <a:extLst>
              <a:ext uri="{FF2B5EF4-FFF2-40B4-BE49-F238E27FC236}">
                <a16:creationId xmlns:a16="http://schemas.microsoft.com/office/drawing/2014/main" id="{3706BFBD-5EF5-7C9E-5114-A062A6EE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0"/>
            <a:ext cx="876449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Transient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chaos in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Lorenz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system</a:t>
            </a:r>
            <a:endParaRPr lang="es-ES" altLang="en-ES" sz="4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80898" name="Picture 2">
            <a:extLst>
              <a:ext uri="{FF2B5EF4-FFF2-40B4-BE49-F238E27FC236}">
                <a16:creationId xmlns:a16="http://schemas.microsoft.com/office/drawing/2014/main" id="{B7914259-9FD2-6550-A8C4-F10758A7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782888"/>
            <a:ext cx="2949575" cy="14970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13">
            <a:extLst>
              <a:ext uri="{FF2B5EF4-FFF2-40B4-BE49-F238E27FC236}">
                <a16:creationId xmlns:a16="http://schemas.microsoft.com/office/drawing/2014/main" id="{EF162189-6C52-4514-EA24-F9557075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187575"/>
            <a:ext cx="534193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18 CuadroTexto">
            <a:extLst>
              <a:ext uri="{FF2B5EF4-FFF2-40B4-BE49-F238E27FC236}">
                <a16:creationId xmlns:a16="http://schemas.microsoft.com/office/drawing/2014/main" id="{4D565EC6-37D0-5010-76CE-7EA935AB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6367463"/>
            <a:ext cx="7283450" cy="37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trajectory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eventually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escape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one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attractors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C</a:t>
            </a:r>
            <a:r>
              <a:rPr lang="es-ES" sz="1800" b="1" baseline="30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+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or</a:t>
            </a:r>
            <a:r>
              <a:rPr lang="es-ES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C</a:t>
            </a:r>
            <a:r>
              <a:rPr lang="es-ES" sz="1800" b="1" baseline="30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-</a:t>
            </a:r>
            <a:endParaRPr lang="es-ES" sz="1800" b="1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C19BD94A-1E67-C9A9-2F57-F143A597253B}"/>
              </a:ext>
            </a:extLst>
          </p:cNvPr>
          <p:cNvSpPr/>
          <p:nvPr/>
        </p:nvSpPr>
        <p:spPr>
          <a:xfrm>
            <a:off x="6313488" y="1736725"/>
            <a:ext cx="2432050" cy="368300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ES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s-ES" altLang="en-ES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     b=8/3     r=20</a:t>
            </a:r>
          </a:p>
        </p:txBody>
      </p:sp>
      <p:pic>
        <p:nvPicPr>
          <p:cNvPr id="80902" name="Picture 1">
            <a:extLst>
              <a:ext uri="{FF2B5EF4-FFF2-40B4-BE49-F238E27FC236}">
                <a16:creationId xmlns:a16="http://schemas.microsoft.com/office/drawing/2014/main" id="{E5A53580-E6DF-5107-61E4-FAFAB6D5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584325"/>
            <a:ext cx="2214562" cy="417513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2">
            <a:extLst>
              <a:ext uri="{FF2B5EF4-FFF2-40B4-BE49-F238E27FC236}">
                <a16:creationId xmlns:a16="http://schemas.microsoft.com/office/drawing/2014/main" id="{7A1550DA-A3BE-1870-EE88-FC8867001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82738"/>
            <a:ext cx="2505075" cy="409575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4" name="Oval 4">
            <a:extLst>
              <a:ext uri="{FF2B5EF4-FFF2-40B4-BE49-F238E27FC236}">
                <a16:creationId xmlns:a16="http://schemas.microsoft.com/office/drawing/2014/main" id="{C31FCD37-FBCC-6579-28B5-7DCBDADBA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638" y="1546225"/>
            <a:ext cx="995362" cy="7000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9">
            <a:extLst>
              <a:ext uri="{FF2B5EF4-FFF2-40B4-BE49-F238E27FC236}">
                <a16:creationId xmlns:a16="http://schemas.microsoft.com/office/drawing/2014/main" id="{3DA3CB39-7833-37BE-FAD4-E118D865A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1930400"/>
            <a:ext cx="2422525" cy="698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ES" dirty="0"/>
          </a:p>
        </p:txBody>
      </p:sp>
      <p:sp>
        <p:nvSpPr>
          <p:cNvPr id="81921" name="1 Título">
            <a:extLst>
              <a:ext uri="{FF2B5EF4-FFF2-40B4-BE49-F238E27FC236}">
                <a16:creationId xmlns:a16="http://schemas.microsoft.com/office/drawing/2014/main" id="{4C7D84F8-8130-5010-6FE2-F5F79798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Different</a:t>
            </a:r>
            <a:r>
              <a:rPr lang="es-ES" altLang="en-E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ways</a:t>
            </a:r>
            <a:r>
              <a:rPr lang="es-ES" altLang="en-E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to</a:t>
            </a:r>
            <a:r>
              <a:rPr lang="es-ES" altLang="en-E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discretize</a:t>
            </a:r>
            <a:r>
              <a:rPr lang="es-ES" altLang="en-E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n-ES" sz="3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Lorenz </a:t>
            </a:r>
            <a:r>
              <a:rPr lang="es-ES" altLang="en-ES" sz="3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system</a:t>
            </a:r>
            <a:endParaRPr lang="es-ES" altLang="en-ES" sz="3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81922" name="Group 10">
            <a:extLst>
              <a:ext uri="{FF2B5EF4-FFF2-40B4-BE49-F238E27FC236}">
                <a16:creationId xmlns:a16="http://schemas.microsoft.com/office/drawing/2014/main" id="{9B65DFBC-6486-3806-6CBE-81D557C1C1CC}"/>
              </a:ext>
            </a:extLst>
          </p:cNvPr>
          <p:cNvGrpSpPr>
            <a:grpSpLocks/>
          </p:cNvGrpSpPr>
          <p:nvPr/>
        </p:nvGrpSpPr>
        <p:grpSpPr bwMode="auto">
          <a:xfrm>
            <a:off x="6362700" y="3135313"/>
            <a:ext cx="2625725" cy="2287587"/>
            <a:chOff x="6362835" y="2964791"/>
            <a:chExt cx="2625725" cy="2287587"/>
          </a:xfrm>
        </p:grpSpPr>
        <p:grpSp>
          <p:nvGrpSpPr>
            <p:cNvPr id="81934" name="Group 4">
              <a:extLst>
                <a:ext uri="{FF2B5EF4-FFF2-40B4-BE49-F238E27FC236}">
                  <a16:creationId xmlns:a16="http://schemas.microsoft.com/office/drawing/2014/main" id="{BE87AE68-A617-4136-0D01-BB5192540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2835" y="2964791"/>
              <a:ext cx="2625725" cy="2287587"/>
              <a:chOff x="6069013" y="3779838"/>
              <a:chExt cx="2625725" cy="2287587"/>
            </a:xfrm>
          </p:grpSpPr>
          <p:pic>
            <p:nvPicPr>
              <p:cNvPr id="81937" name="Picture 16">
                <a:extLst>
                  <a:ext uri="{FF2B5EF4-FFF2-40B4-BE49-F238E27FC236}">
                    <a16:creationId xmlns:a16="http://schemas.microsoft.com/office/drawing/2014/main" id="{227B87F1-44F4-88F4-9BCA-5E1648105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9013" y="3779838"/>
                <a:ext cx="2625725" cy="2287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38" name="21 Elipse">
                <a:extLst>
                  <a:ext uri="{FF2B5EF4-FFF2-40B4-BE49-F238E27FC236}">
                    <a16:creationId xmlns:a16="http://schemas.microsoft.com/office/drawing/2014/main" id="{B78F760F-8A0B-1277-5D97-E900BD4863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75625" y="4303713"/>
                <a:ext cx="80963" cy="9683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" altLang="en-ES"/>
              </a:p>
            </p:txBody>
          </p:sp>
          <p:sp>
            <p:nvSpPr>
              <p:cNvPr id="81939" name="22 Elipse">
                <a:extLst>
                  <a:ext uri="{FF2B5EF4-FFF2-40B4-BE49-F238E27FC236}">
                    <a16:creationId xmlns:a16="http://schemas.microsoft.com/office/drawing/2014/main" id="{5B8F8F35-95EB-147C-E6BA-B19D4D1804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51675" y="4248150"/>
                <a:ext cx="79375" cy="9683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" altLang="en-ES"/>
              </a:p>
            </p:txBody>
          </p:sp>
        </p:grpSp>
        <p:pic>
          <p:nvPicPr>
            <p:cNvPr id="81935" name="Picture 20">
              <a:extLst>
                <a:ext uri="{FF2B5EF4-FFF2-40B4-BE49-F238E27FC236}">
                  <a16:creationId xmlns:a16="http://schemas.microsoft.com/office/drawing/2014/main" id="{F81E9370-874F-A55E-214D-3F64CA355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441" y="3189010"/>
              <a:ext cx="147637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6" name="Picture 21">
              <a:extLst>
                <a:ext uri="{FF2B5EF4-FFF2-40B4-BE49-F238E27FC236}">
                  <a16:creationId xmlns:a16="http://schemas.microsoft.com/office/drawing/2014/main" id="{3230E0E4-FC9B-C5B0-D251-CB0105FF4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3659" y="3283927"/>
              <a:ext cx="468312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1923" name="Object 22">
            <a:extLst>
              <a:ext uri="{FF2B5EF4-FFF2-40B4-BE49-F238E27FC236}">
                <a16:creationId xmlns:a16="http://schemas.microsoft.com/office/drawing/2014/main" id="{D18ADACC-528B-3DDB-388A-C4DDD41810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2600" y="2255838"/>
          <a:ext cx="18827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5" imgW="25742900" imgH="5270500" progId="Equation.3">
                  <p:embed/>
                </p:oleObj>
              </mc:Choice>
              <mc:Fallback>
                <p:oleObj name="Ecuación" r:id="rId5" imgW="25742900" imgH="5270500" progId="Equation.3">
                  <p:embed/>
                  <p:pic>
                    <p:nvPicPr>
                      <p:cNvPr id="81923" name="Object 22">
                        <a:extLst>
                          <a:ext uri="{FF2B5EF4-FFF2-40B4-BE49-F238E27FC236}">
                            <a16:creationId xmlns:a16="http://schemas.microsoft.com/office/drawing/2014/main" id="{D18ADACC-528B-3DDB-388A-C4DDD41810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2255838"/>
                        <a:ext cx="1882775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31 CuadroTexto">
            <a:extLst>
              <a:ext uri="{FF2B5EF4-FFF2-40B4-BE49-F238E27FC236}">
                <a16:creationId xmlns:a16="http://schemas.microsoft.com/office/drawing/2014/main" id="{FD98EEDE-55A4-5536-8511-226BE6F6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50" y="1855788"/>
            <a:ext cx="1084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latin typeface="+mn-lt"/>
                <a:ea typeface="ＭＳ Ｐゴシック" charset="0"/>
                <a:cs typeface="ＭＳ Ｐゴシック" charset="0"/>
              </a:rPr>
              <a:t>3D </a:t>
            </a:r>
            <a:r>
              <a:rPr lang="es-ES" sz="2000" b="1" dirty="0" err="1">
                <a:latin typeface="+mn-lt"/>
                <a:ea typeface="ＭＳ Ｐゴシック" charset="0"/>
                <a:cs typeface="ＭＳ Ｐゴシック" charset="0"/>
              </a:rPr>
              <a:t>map</a:t>
            </a:r>
            <a:endParaRPr lang="es-ES" sz="2000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81925" name="32 Rectángulo">
            <a:extLst>
              <a:ext uri="{FF2B5EF4-FFF2-40B4-BE49-F238E27FC236}">
                <a16:creationId xmlns:a16="http://schemas.microsoft.com/office/drawing/2014/main" id="{C50A0161-25CB-4400-1E02-0A4F7B01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0" y="3741738"/>
            <a:ext cx="296863" cy="487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n-ES"/>
          </a:p>
        </p:txBody>
      </p:sp>
      <p:grpSp>
        <p:nvGrpSpPr>
          <p:cNvPr id="81926" name="Group 3">
            <a:extLst>
              <a:ext uri="{FF2B5EF4-FFF2-40B4-BE49-F238E27FC236}">
                <a16:creationId xmlns:a16="http://schemas.microsoft.com/office/drawing/2014/main" id="{D9B22F05-D3FB-4A93-AC40-010BF9F28F8A}"/>
              </a:ext>
            </a:extLst>
          </p:cNvPr>
          <p:cNvGrpSpPr>
            <a:grpSpLocks/>
          </p:cNvGrpSpPr>
          <p:nvPr/>
        </p:nvGrpSpPr>
        <p:grpSpPr bwMode="auto">
          <a:xfrm>
            <a:off x="798513" y="3360738"/>
            <a:ext cx="2628900" cy="2290762"/>
            <a:chOff x="704850" y="3741738"/>
            <a:chExt cx="2628900" cy="2290762"/>
          </a:xfrm>
        </p:grpSpPr>
        <p:pic>
          <p:nvPicPr>
            <p:cNvPr id="81931" name="Picture 16">
              <a:extLst>
                <a:ext uri="{FF2B5EF4-FFF2-40B4-BE49-F238E27FC236}">
                  <a16:creationId xmlns:a16="http://schemas.microsoft.com/office/drawing/2014/main" id="{45D534BD-F136-8D9B-DBB3-32E518AAF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" y="3741738"/>
              <a:ext cx="2628900" cy="229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36 Conector recto">
              <a:extLst>
                <a:ext uri="{FF2B5EF4-FFF2-40B4-BE49-F238E27FC236}">
                  <a16:creationId xmlns:a16="http://schemas.microsoft.com/office/drawing/2014/main" id="{12478C71-3150-99A0-715B-77B293DB3B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497013" y="4427537"/>
              <a:ext cx="442912" cy="10636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38 Conector recto">
              <a:extLst>
                <a:ext uri="{FF2B5EF4-FFF2-40B4-BE49-F238E27FC236}">
                  <a16:creationId xmlns:a16="http://schemas.microsoft.com/office/drawing/2014/main" id="{4E59513E-C6FF-70D9-5F0B-D93C3B24B1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834481" y="4374356"/>
              <a:ext cx="152400" cy="904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1927" name="Picture 24">
            <a:extLst>
              <a:ext uri="{FF2B5EF4-FFF2-40B4-BE49-F238E27FC236}">
                <a16:creationId xmlns:a16="http://schemas.microsoft.com/office/drawing/2014/main" id="{DF759D63-960E-085D-E399-4780C1CC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3533775"/>
            <a:ext cx="24733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29 CuadroTexto">
            <a:extLst>
              <a:ext uri="{FF2B5EF4-FFF2-40B4-BE49-F238E27FC236}">
                <a16:creationId xmlns:a16="http://schemas.microsoft.com/office/drawing/2014/main" id="{E2121C0C-BFD0-1AF5-4A1D-5D625A522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2024063"/>
            <a:ext cx="1617662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000" b="1" dirty="0">
                <a:latin typeface="+mn-lt"/>
                <a:ea typeface="ＭＳ Ｐゴシック" charset="0"/>
                <a:cs typeface="ＭＳ Ｐゴシック" charset="0"/>
              </a:rPr>
              <a:t>1D </a:t>
            </a:r>
            <a:r>
              <a:rPr lang="es-ES" sz="2000" b="1" dirty="0" err="1">
                <a:latin typeface="+mn-lt"/>
                <a:ea typeface="ＭＳ Ｐゴシック" charset="0"/>
                <a:cs typeface="ＭＳ Ｐゴシック" charset="0"/>
              </a:rPr>
              <a:t>map</a:t>
            </a:r>
            <a:r>
              <a:rPr lang="es-ES" sz="2000" b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defRPr/>
            </a:pPr>
            <a:r>
              <a:rPr lang="es-ES" sz="2000" b="1" dirty="0" err="1">
                <a:latin typeface="+mn-lt"/>
                <a:ea typeface="ＭＳ Ｐゴシック" charset="0"/>
                <a:cs typeface="ＭＳ Ｐゴシック" charset="0"/>
              </a:rPr>
              <a:t>Maxima</a:t>
            </a:r>
            <a:r>
              <a:rPr lang="es-ES" sz="2000" b="1" dirty="0">
                <a:latin typeface="+mn-lt"/>
                <a:ea typeface="ＭＳ Ｐゴシック" charset="0"/>
                <a:cs typeface="ＭＳ Ｐゴシック" charset="0"/>
              </a:rPr>
              <a:t> of z</a:t>
            </a:r>
          </a:p>
        </p:txBody>
      </p:sp>
      <p:sp>
        <p:nvSpPr>
          <p:cNvPr id="3083" name="30 CuadroTexto">
            <a:extLst>
              <a:ext uri="{FF2B5EF4-FFF2-40B4-BE49-F238E27FC236}">
                <a16:creationId xmlns:a16="http://schemas.microsoft.com/office/drawing/2014/main" id="{E968D78A-CA94-B66E-40FA-39391559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2000250"/>
            <a:ext cx="2162175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n-ES" sz="2000" b="1" dirty="0">
                <a:latin typeface="Trebuchet MS" panose="020B0703020202090204" pitchFamily="34" charset="0"/>
              </a:rPr>
              <a:t>2D </a:t>
            </a:r>
            <a:r>
              <a:rPr lang="es-ES" altLang="en-ES" sz="2000" b="1" dirty="0" err="1">
                <a:latin typeface="Trebuchet MS" panose="020B0703020202090204" pitchFamily="34" charset="0"/>
              </a:rPr>
              <a:t>map</a:t>
            </a:r>
            <a:endParaRPr lang="es-ES" altLang="en-ES" sz="2000" b="1" dirty="0">
              <a:latin typeface="Trebuchet MS" panose="020B0703020202090204" pitchFamily="34" charset="0"/>
            </a:endParaRPr>
          </a:p>
          <a:p>
            <a:pPr algn="ctr" eaLnBrk="1" hangingPunct="1"/>
            <a:r>
              <a:rPr lang="es-ES" altLang="en-ES" sz="2000" b="1" dirty="0">
                <a:latin typeface="Trebuchet MS" panose="020B0703020202090204" pitchFamily="34" charset="0"/>
              </a:rPr>
              <a:t>Poincaré </a:t>
            </a:r>
            <a:r>
              <a:rPr lang="es-ES" altLang="en-ES" sz="2000" b="1" dirty="0" err="1">
                <a:latin typeface="Trebuchet MS" panose="020B0703020202090204" pitchFamily="34" charset="0"/>
              </a:rPr>
              <a:t>section</a:t>
            </a:r>
            <a:endParaRPr lang="es-ES" altLang="en-ES" sz="2000" b="1" dirty="0"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1 Título">
            <a:extLst>
              <a:ext uri="{FF2B5EF4-FFF2-40B4-BE49-F238E27FC236}">
                <a16:creationId xmlns:a16="http://schemas.microsoft.com/office/drawing/2014/main" id="{9AD398BB-75A4-8248-8FE2-E98C18BFC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Work in collaboration with</a:t>
            </a:r>
          </a:p>
        </p:txBody>
      </p:sp>
      <p:pic>
        <p:nvPicPr>
          <p:cNvPr id="10246" name="Content Placeholder 3" descr="DSCF1320.JPG">
            <a:extLst>
              <a:ext uri="{FF2B5EF4-FFF2-40B4-BE49-F238E27FC236}">
                <a16:creationId xmlns:a16="http://schemas.microsoft.com/office/drawing/2014/main" id="{06317D3B-AD23-8146-9014-DAF1451E83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t="2750" r="25546" b="5249"/>
          <a:stretch>
            <a:fillRect/>
          </a:stretch>
        </p:blipFill>
        <p:spPr>
          <a:xfrm>
            <a:off x="6541329" y="2126150"/>
            <a:ext cx="2138040" cy="2814754"/>
          </a:xfrm>
        </p:spPr>
      </p:pic>
      <p:sp>
        <p:nvSpPr>
          <p:cNvPr id="10242" name="5 CuadroTexto">
            <a:extLst>
              <a:ext uri="{FF2B5EF4-FFF2-40B4-BE49-F238E27FC236}">
                <a16:creationId xmlns:a16="http://schemas.microsoft.com/office/drawing/2014/main" id="{5389C79C-D6A9-8B41-B615-D9AFA079B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598935"/>
            <a:ext cx="191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b="1" dirty="0">
                <a:latin typeface="Times New Roman" panose="02020603050405020304" pitchFamily="18" charset="0"/>
              </a:rPr>
              <a:t>Rubén </a:t>
            </a:r>
            <a:r>
              <a:rPr lang="en-US" altLang="es-ES" b="1" dirty="0" err="1">
                <a:latin typeface="Times New Roman" panose="02020603050405020304" pitchFamily="18" charset="0"/>
              </a:rPr>
              <a:t>Capeáns</a:t>
            </a:r>
            <a:endParaRPr lang="en-US" altLang="es-ES" b="1" dirty="0">
              <a:latin typeface="Times New Roman" panose="02020603050405020304" pitchFamily="18" charset="0"/>
            </a:endParaRPr>
          </a:p>
        </p:txBody>
      </p:sp>
      <p:sp>
        <p:nvSpPr>
          <p:cNvPr id="10243" name="6 CuadroTexto">
            <a:extLst>
              <a:ext uri="{FF2B5EF4-FFF2-40B4-BE49-F238E27FC236}">
                <a16:creationId xmlns:a16="http://schemas.microsoft.com/office/drawing/2014/main" id="{87A35020-26AD-BE4B-8613-6B40B111B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2" y="4558925"/>
            <a:ext cx="1589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b="1" dirty="0">
                <a:latin typeface="Times New Roman" panose="02020603050405020304" pitchFamily="18" charset="0"/>
              </a:rPr>
              <a:t>Juan </a:t>
            </a:r>
            <a:r>
              <a:rPr lang="en-US" altLang="es-ES" b="1" dirty="0" err="1">
                <a:latin typeface="Times New Roman" panose="02020603050405020304" pitchFamily="18" charset="0"/>
              </a:rPr>
              <a:t>Sabuco</a:t>
            </a:r>
            <a:endParaRPr lang="en-US" altLang="es-ES" b="1" dirty="0">
              <a:latin typeface="Times New Roman" panose="02020603050405020304" pitchFamily="18" charset="0"/>
            </a:endParaRPr>
          </a:p>
        </p:txBody>
      </p:sp>
      <p:sp>
        <p:nvSpPr>
          <p:cNvPr id="10244" name="7 CuadroTexto">
            <a:extLst>
              <a:ext uri="{FF2B5EF4-FFF2-40B4-BE49-F238E27FC236}">
                <a16:creationId xmlns:a16="http://schemas.microsoft.com/office/drawing/2014/main" id="{43B646FD-3146-9F4E-9891-EDE92EFCA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428" y="5015084"/>
            <a:ext cx="1878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b="1" dirty="0">
                <a:latin typeface="Times New Roman" panose="02020603050405020304" pitchFamily="18" charset="0"/>
              </a:rPr>
              <a:t>James A. Yorke</a:t>
            </a:r>
          </a:p>
        </p:txBody>
      </p:sp>
      <p:pic>
        <p:nvPicPr>
          <p:cNvPr id="10245" name="Content Placeholder 3" descr="IMG_3879.JPG">
            <a:extLst>
              <a:ext uri="{FF2B5EF4-FFF2-40B4-BE49-F238E27FC236}">
                <a16:creationId xmlns:a16="http://schemas.microsoft.com/office/drawing/2014/main" id="{017B1F05-2204-D24C-81DA-7B986975A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685" r="1978" b="330"/>
          <a:stretch>
            <a:fillRect/>
          </a:stretch>
        </p:blipFill>
        <p:spPr bwMode="auto">
          <a:xfrm>
            <a:off x="4403232" y="2582712"/>
            <a:ext cx="178512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">
            <a:extLst>
              <a:ext uri="{FF2B5EF4-FFF2-40B4-BE49-F238E27FC236}">
                <a16:creationId xmlns:a16="http://schemas.microsoft.com/office/drawing/2014/main" id="{C4420948-76FA-084F-AE25-2EB4D8B42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82711"/>
            <a:ext cx="1656184" cy="195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Image result for urjc">
            <a:extLst>
              <a:ext uri="{FF2B5EF4-FFF2-40B4-BE49-F238E27FC236}">
                <a16:creationId xmlns:a16="http://schemas.microsoft.com/office/drawing/2014/main" id="{5BC58045-558B-E44E-9622-883B46F7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98634"/>
            <a:ext cx="1368152" cy="6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Image result for oxford university logo">
            <a:extLst>
              <a:ext uri="{FF2B5EF4-FFF2-40B4-BE49-F238E27FC236}">
                <a16:creationId xmlns:a16="http://schemas.microsoft.com/office/drawing/2014/main" id="{6A053990-6C62-D24A-886B-F85A2141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5" y="5239011"/>
            <a:ext cx="1535322" cy="4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Image result for maryland university logo">
            <a:extLst>
              <a:ext uri="{FF2B5EF4-FFF2-40B4-BE49-F238E27FC236}">
                <a16:creationId xmlns:a16="http://schemas.microsoft.com/office/drawing/2014/main" id="{CA062B93-D2B1-E846-81C5-3F1D565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29950"/>
            <a:ext cx="1613043" cy="8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478A8-D988-9C47-BEA8-B0AAA5916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3" y="2609350"/>
            <a:ext cx="1612279" cy="1921013"/>
          </a:xfrm>
          <a:prstGeom prst="rect">
            <a:avLst/>
          </a:prstGeom>
        </p:spPr>
      </p:pic>
      <p:sp>
        <p:nvSpPr>
          <p:cNvPr id="14" name="5 CuadroTexto">
            <a:extLst>
              <a:ext uri="{FF2B5EF4-FFF2-40B4-BE49-F238E27FC236}">
                <a16:creationId xmlns:a16="http://schemas.microsoft.com/office/drawing/2014/main" id="{2B7053A6-2FD5-D94C-9B55-4412A3F50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4591971"/>
            <a:ext cx="17482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b="1" dirty="0">
                <a:latin typeface="Times New Roman" panose="02020603050405020304" pitchFamily="18" charset="0"/>
              </a:rPr>
              <a:t>Gaspar Alfaro</a:t>
            </a:r>
          </a:p>
        </p:txBody>
      </p:sp>
      <p:pic>
        <p:nvPicPr>
          <p:cNvPr id="16" name="Picture 9" descr="Image result for urjc">
            <a:extLst>
              <a:ext uri="{FF2B5EF4-FFF2-40B4-BE49-F238E27FC236}">
                <a16:creationId xmlns:a16="http://schemas.microsoft.com/office/drawing/2014/main" id="{E86AA4BE-956F-324A-AAA4-7A0AE60A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70368"/>
            <a:ext cx="1489753" cy="6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1537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1 Título">
            <a:extLst>
              <a:ext uri="{FF2B5EF4-FFF2-40B4-BE49-F238E27FC236}">
                <a16:creationId xmlns:a16="http://schemas.microsoft.com/office/drawing/2014/main" id="{F78EB078-AAA3-41BC-A360-01D39764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4" y="275431"/>
            <a:ext cx="7956551" cy="808038"/>
          </a:xfrm>
        </p:spPr>
        <p:txBody>
          <a:bodyPr>
            <a:normAutofit/>
          </a:bodyPr>
          <a:lstStyle/>
          <a:p>
            <a:pPr algn="ctr"/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1D </a:t>
            </a:r>
            <a:r>
              <a:rPr lang="es-ES" altLang="en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case</a:t>
            </a:r>
            <a:endParaRPr lang="es-ES" altLang="en-ES" dirty="0">
              <a:latin typeface="Adobe Caslon Pro" charset="0"/>
              <a:ea typeface="ＭＳ Ｐゴシック" panose="020B0600070205080204" pitchFamily="34" charset="-128"/>
            </a:endParaRPr>
          </a:p>
        </p:txBody>
      </p:sp>
      <p:grpSp>
        <p:nvGrpSpPr>
          <p:cNvPr id="82946" name="Group 2">
            <a:extLst>
              <a:ext uri="{FF2B5EF4-FFF2-40B4-BE49-F238E27FC236}">
                <a16:creationId xmlns:a16="http://schemas.microsoft.com/office/drawing/2014/main" id="{3A703398-9FF9-98B3-803E-80DDB7B08177}"/>
              </a:ext>
            </a:extLst>
          </p:cNvPr>
          <p:cNvGrpSpPr>
            <a:grpSpLocks/>
          </p:cNvGrpSpPr>
          <p:nvPr/>
        </p:nvGrpSpPr>
        <p:grpSpPr bwMode="auto">
          <a:xfrm>
            <a:off x="863600" y="3048000"/>
            <a:ext cx="4049713" cy="3417888"/>
            <a:chOff x="1123950" y="1463675"/>
            <a:chExt cx="2892425" cy="2520950"/>
          </a:xfrm>
        </p:grpSpPr>
        <p:pic>
          <p:nvPicPr>
            <p:cNvPr id="82954" name="Picture 16">
              <a:extLst>
                <a:ext uri="{FF2B5EF4-FFF2-40B4-BE49-F238E27FC236}">
                  <a16:creationId xmlns:a16="http://schemas.microsoft.com/office/drawing/2014/main" id="{E406FA52-16F0-6C27-24C7-B7660CEA2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" y="1463675"/>
              <a:ext cx="2892425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12 Conector recto">
              <a:extLst>
                <a:ext uri="{FF2B5EF4-FFF2-40B4-BE49-F238E27FC236}">
                  <a16:creationId xmlns:a16="http://schemas.microsoft.com/office/drawing/2014/main" id="{636DB9B5-93B7-CE43-FBA8-FA5A7496A1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110249" y="2065089"/>
              <a:ext cx="152217" cy="4535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13 Conector recto">
              <a:extLst>
                <a:ext uri="{FF2B5EF4-FFF2-40B4-BE49-F238E27FC236}">
                  <a16:creationId xmlns:a16="http://schemas.microsoft.com/office/drawing/2014/main" id="{D42577CF-86D5-C06A-8A3E-7EDC64F07E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14165" y="2134914"/>
              <a:ext cx="152217" cy="9070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2947" name="Picture 4">
            <a:extLst>
              <a:ext uri="{FF2B5EF4-FFF2-40B4-BE49-F238E27FC236}">
                <a16:creationId xmlns:a16="http://schemas.microsoft.com/office/drawing/2014/main" id="{59A736A0-0BA5-FE57-6741-BDA61991C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025650"/>
            <a:ext cx="438626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>
            <a:extLst>
              <a:ext uri="{FF2B5EF4-FFF2-40B4-BE49-F238E27FC236}">
                <a16:creationId xmlns:a16="http://schemas.microsoft.com/office/drawing/2014/main" id="{84568A01-4CAA-FC0C-BA12-DF84C3244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06525"/>
            <a:ext cx="1312863" cy="4159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9CFC4-D033-D9DA-EC49-FBB6972CD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188" y="1484313"/>
            <a:ext cx="1365250" cy="350837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82950" name="Picture 1">
            <a:extLst>
              <a:ext uri="{FF2B5EF4-FFF2-40B4-BE49-F238E27FC236}">
                <a16:creationId xmlns:a16="http://schemas.microsoft.com/office/drawing/2014/main" id="{70435FCD-EDF9-3F01-6283-550F8E8DD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589088"/>
            <a:ext cx="3060700" cy="444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2">
            <a:extLst>
              <a:ext uri="{FF2B5EF4-FFF2-40B4-BE49-F238E27FC236}">
                <a16:creationId xmlns:a16="http://schemas.microsoft.com/office/drawing/2014/main" id="{EB1FA9F2-9857-D366-78B6-6B994F308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92225"/>
            <a:ext cx="1189038" cy="47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3">
            <a:extLst>
              <a:ext uri="{FF2B5EF4-FFF2-40B4-BE49-F238E27FC236}">
                <a16:creationId xmlns:a16="http://schemas.microsoft.com/office/drawing/2014/main" id="{5E649F9E-2E7C-65C1-5515-26FFE72670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62138"/>
            <a:ext cx="1155700" cy="536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1">
            <a:extLst>
              <a:ext uri="{FF2B5EF4-FFF2-40B4-BE49-F238E27FC236}">
                <a16:creationId xmlns:a16="http://schemas.microsoft.com/office/drawing/2014/main" id="{E2337314-B951-4044-556F-CCF3C07D75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455863"/>
            <a:ext cx="1687513" cy="495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6C0487A-F94F-8511-BFEB-044E1C45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1D map: Controlled trajectory</a:t>
            </a:r>
          </a:p>
        </p:txBody>
      </p:sp>
      <p:pic>
        <p:nvPicPr>
          <p:cNvPr id="84994" name="Content Placeholder 3">
            <a:extLst>
              <a:ext uri="{FF2B5EF4-FFF2-40B4-BE49-F238E27FC236}">
                <a16:creationId xmlns:a16="http://schemas.microsoft.com/office/drawing/2014/main" id="{09FBD743-7332-9DEF-BE18-C952C6942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34" b="-17834"/>
          <a:stretch>
            <a:fillRect/>
          </a:stretch>
        </p:blipFill>
        <p:spPr>
          <a:xfrm>
            <a:off x="941388" y="1500188"/>
            <a:ext cx="7772400" cy="487838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1 Título">
            <a:extLst>
              <a:ext uri="{FF2B5EF4-FFF2-40B4-BE49-F238E27FC236}">
                <a16:creationId xmlns:a16="http://schemas.microsoft.com/office/drawing/2014/main" id="{5EDA98F9-B73F-2A8A-69B5-B90CC262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2D </a:t>
            </a:r>
            <a:r>
              <a:rPr lang="es-ES" altLang="en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case</a:t>
            </a:r>
          </a:p>
        </p:txBody>
      </p:sp>
      <p:pic>
        <p:nvPicPr>
          <p:cNvPr id="86018" name="Picture 3">
            <a:extLst>
              <a:ext uri="{FF2B5EF4-FFF2-40B4-BE49-F238E27FC236}">
                <a16:creationId xmlns:a16="http://schemas.microsoft.com/office/drawing/2014/main" id="{581ADCD6-A491-64A7-3D9C-7861E845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335338"/>
            <a:ext cx="40290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32AC0F35-71D9-A4FC-2930-EBF23959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116263"/>
            <a:ext cx="36687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2">
            <a:extLst>
              <a:ext uri="{FF2B5EF4-FFF2-40B4-BE49-F238E27FC236}">
                <a16:creationId xmlns:a16="http://schemas.microsoft.com/office/drawing/2014/main" id="{C3A7AA57-0A33-D4DB-5436-B4639496F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6413500"/>
            <a:ext cx="29178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>
            <a:extLst>
              <a:ext uri="{FF2B5EF4-FFF2-40B4-BE49-F238E27FC236}">
                <a16:creationId xmlns:a16="http://schemas.microsoft.com/office/drawing/2014/main" id="{F4FE41F1-9A94-5394-BCAC-FE1BF2BD4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65288"/>
            <a:ext cx="3060700" cy="444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7">
            <a:extLst>
              <a:ext uri="{FF2B5EF4-FFF2-40B4-BE49-F238E27FC236}">
                <a16:creationId xmlns:a16="http://schemas.microsoft.com/office/drawing/2014/main" id="{6E7AD519-CB9C-2926-9EBA-A3E8A350D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92225"/>
            <a:ext cx="1189038" cy="47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8">
            <a:extLst>
              <a:ext uri="{FF2B5EF4-FFF2-40B4-BE49-F238E27FC236}">
                <a16:creationId xmlns:a16="http://schemas.microsoft.com/office/drawing/2014/main" id="{8A4EA9BF-EA86-08DA-396C-8EF613534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951038"/>
            <a:ext cx="1155700" cy="536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9">
            <a:extLst>
              <a:ext uri="{FF2B5EF4-FFF2-40B4-BE49-F238E27FC236}">
                <a16:creationId xmlns:a16="http://schemas.microsoft.com/office/drawing/2014/main" id="{35C48BB6-269F-00E2-ED7D-E09060621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455863"/>
            <a:ext cx="1687513" cy="495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1">
            <a:extLst>
              <a:ext uri="{FF2B5EF4-FFF2-40B4-BE49-F238E27FC236}">
                <a16:creationId xmlns:a16="http://schemas.microsoft.com/office/drawing/2014/main" id="{745D2C8D-3ECB-7C93-5F20-2B0D8F52B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1524000"/>
            <a:ext cx="1201737" cy="4064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C766EF-693F-3360-3C39-1B2E87906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6375" y="2247900"/>
            <a:ext cx="1254125" cy="49530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ruben\Desktop\figuras_lorenz\2d_trayectoria_controlada5_bueno.png">
            <a:extLst>
              <a:ext uri="{FF2B5EF4-FFF2-40B4-BE49-F238E27FC236}">
                <a16:creationId xmlns:a16="http://schemas.microsoft.com/office/drawing/2014/main" id="{D9CA0D4C-95D0-A3F6-69C3-B333945F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4959350"/>
            <a:ext cx="1992312" cy="1474788"/>
          </a:xfrm>
          <a:prstGeom prst="rect">
            <a:avLst/>
          </a:prstGeom>
          <a:noFill/>
          <a:ln w="38100">
            <a:solidFill>
              <a:srgbClr val="DEE23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17 CuadroTexto">
            <a:extLst>
              <a:ext uri="{FF2B5EF4-FFF2-40B4-BE49-F238E27FC236}">
                <a16:creationId xmlns:a16="http://schemas.microsoft.com/office/drawing/2014/main" id="{F075504C-D2B3-A385-B53D-80146C09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5492750"/>
            <a:ext cx="66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latin typeface="+mn-lt"/>
                <a:ea typeface="ＭＳ Ｐゴシック" charset="0"/>
                <a:cs typeface="ＭＳ Ｐゴシック" charset="0"/>
              </a:rPr>
              <a:t>Z=19</a:t>
            </a:r>
          </a:p>
        </p:txBody>
      </p:sp>
      <p:sp>
        <p:nvSpPr>
          <p:cNvPr id="87043" name="1 Título">
            <a:extLst>
              <a:ext uri="{FF2B5EF4-FFF2-40B4-BE49-F238E27FC236}">
                <a16:creationId xmlns:a16="http://schemas.microsoft.com/office/drawing/2014/main" id="{D9D57A58-76A9-80DB-A557-B7A2B602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2D </a:t>
            </a:r>
            <a:r>
              <a:rPr lang="es-ES" altLang="en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4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case</a:t>
            </a:r>
          </a:p>
        </p:txBody>
      </p:sp>
      <p:pic>
        <p:nvPicPr>
          <p:cNvPr id="87044" name="Picture 13">
            <a:extLst>
              <a:ext uri="{FF2B5EF4-FFF2-40B4-BE49-F238E27FC236}">
                <a16:creationId xmlns:a16="http://schemas.microsoft.com/office/drawing/2014/main" id="{B4B5BE37-313B-B1D0-78FB-D1D66743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163763"/>
            <a:ext cx="4678362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45" name="Straight Connector 4">
            <a:extLst>
              <a:ext uri="{FF2B5EF4-FFF2-40B4-BE49-F238E27FC236}">
                <a16:creationId xmlns:a16="http://schemas.microsoft.com/office/drawing/2014/main" id="{F02637BA-8095-F9C5-47B2-36B8D8CAEBD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37263" y="5640388"/>
            <a:ext cx="2474912" cy="666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6" name="Picture 6">
            <a:extLst>
              <a:ext uri="{FF2B5EF4-FFF2-40B4-BE49-F238E27FC236}">
                <a16:creationId xmlns:a16="http://schemas.microsoft.com/office/drawing/2014/main" id="{F2E885D2-1A5D-8F66-8DF2-6B9042359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668463"/>
            <a:ext cx="3338513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47" name="Straight Arrow Connector 9">
            <a:extLst>
              <a:ext uri="{FF2B5EF4-FFF2-40B4-BE49-F238E27FC236}">
                <a16:creationId xmlns:a16="http://schemas.microsoft.com/office/drawing/2014/main" id="{4C28A8E2-DB84-9E4D-080C-F0489FE954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18363" y="3609975"/>
            <a:ext cx="309562" cy="1252538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6D094A0E-4503-C2A2-8EA4-C9F0B50F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904874"/>
          </a:xfrm>
        </p:spPr>
        <p:txBody>
          <a:bodyPr>
            <a:normAutofit/>
          </a:bodyPr>
          <a:lstStyle/>
          <a:p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3D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: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Discretization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using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 time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interval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l-GR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Δ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t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A666E053-4D8D-15F2-3B6C-2D11A091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59000"/>
            <a:ext cx="53530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2">
            <a:extLst>
              <a:ext uri="{FF2B5EF4-FFF2-40B4-BE49-F238E27FC236}">
                <a16:creationId xmlns:a16="http://schemas.microsoft.com/office/drawing/2014/main" id="{59B73BD6-1759-9695-4616-CD3E22E8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447800"/>
            <a:ext cx="6184900" cy="40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1">
            <a:extLst>
              <a:ext uri="{FF2B5EF4-FFF2-40B4-BE49-F238E27FC236}">
                <a16:creationId xmlns:a16="http://schemas.microsoft.com/office/drawing/2014/main" id="{492C0D32-EBCF-51BC-D666-C5C661F3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032000"/>
            <a:ext cx="2017712" cy="3810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2">
            <a:extLst>
              <a:ext uri="{FF2B5EF4-FFF2-40B4-BE49-F238E27FC236}">
                <a16:creationId xmlns:a16="http://schemas.microsoft.com/office/drawing/2014/main" id="{22ECE0FD-3787-ACA5-9F89-3438D6E74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2032000"/>
            <a:ext cx="2319338" cy="379413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6AB0EA47-F84E-1B1C-3CDA-8AAF8E89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3" y="331308"/>
            <a:ext cx="8936383" cy="732873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n-ES" sz="3600" b="1" dirty="0">
                <a:solidFill>
                  <a:srgbClr val="3333FF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rPr>
              <a:t>In blue 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3D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set</a:t>
            </a:r>
            <a:r>
              <a:rPr lang="es-ES" altLang="en-ES" sz="2800" b="1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. </a:t>
            </a:r>
            <a:r>
              <a:rPr lang="es-ES" altLang="en-ES" sz="3600" b="1" dirty="0">
                <a:solidFill>
                  <a:srgbClr val="FF0000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rPr>
              <a:t>In red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asymptotic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set</a:t>
            </a:r>
            <a:endParaRPr lang="en-US" altLang="en-ES" sz="2800" b="1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9090" name="Picture 1">
            <a:extLst>
              <a:ext uri="{FF2B5EF4-FFF2-40B4-BE49-F238E27FC236}">
                <a16:creationId xmlns:a16="http://schemas.microsoft.com/office/drawing/2014/main" id="{168CDDD1-9BDE-B8A3-6B5F-BFB495424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841625"/>
            <a:ext cx="965200" cy="368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04015-C42C-C46B-CC8D-12B90A22A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363" y="3581400"/>
            <a:ext cx="965200" cy="355600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89092" name="Picture 3">
            <a:extLst>
              <a:ext uri="{FF2B5EF4-FFF2-40B4-BE49-F238E27FC236}">
                <a16:creationId xmlns:a16="http://schemas.microsoft.com/office/drawing/2014/main" id="{80980FB2-9D8E-4B50-A5C1-8D3B126EB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298950"/>
            <a:ext cx="1028700" cy="406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10">
            <a:extLst>
              <a:ext uri="{FF2B5EF4-FFF2-40B4-BE49-F238E27FC236}">
                <a16:creationId xmlns:a16="http://schemas.microsoft.com/office/drawing/2014/main" id="{1237AF5C-848A-6BB2-7ECF-18BDEDCD0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1422400"/>
            <a:ext cx="1687513" cy="495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Content Placeholder 2">
            <a:extLst>
              <a:ext uri="{FF2B5EF4-FFF2-40B4-BE49-F238E27FC236}">
                <a16:creationId xmlns:a16="http://schemas.microsoft.com/office/drawing/2014/main" id="{5F8E7C1E-87CE-328F-B0C5-9C827D98A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" r="163" b="-269"/>
          <a:stretch>
            <a:fillRect/>
          </a:stretch>
        </p:blipFill>
        <p:spPr>
          <a:xfrm>
            <a:off x="1930400" y="1851025"/>
            <a:ext cx="4660900" cy="4614863"/>
          </a:xfrm>
        </p:spPr>
      </p:pic>
      <p:pic>
        <p:nvPicPr>
          <p:cNvPr id="89095" name="Picture 4">
            <a:extLst>
              <a:ext uri="{FF2B5EF4-FFF2-40B4-BE49-F238E27FC236}">
                <a16:creationId xmlns:a16="http://schemas.microsoft.com/office/drawing/2014/main" id="{55E2F719-464A-8E55-7B3D-BE7720B08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377950"/>
            <a:ext cx="3060700" cy="444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5">
            <a:extLst>
              <a:ext uri="{FF2B5EF4-FFF2-40B4-BE49-F238E27FC236}">
                <a16:creationId xmlns:a16="http://schemas.microsoft.com/office/drawing/2014/main" id="{20DA8BF6-7ADD-A02B-7F50-C33A614EE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374775"/>
            <a:ext cx="1189037" cy="47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Picture 6">
            <a:extLst>
              <a:ext uri="{FF2B5EF4-FFF2-40B4-BE49-F238E27FC236}">
                <a16:creationId xmlns:a16="http://schemas.microsoft.com/office/drawing/2014/main" id="{7CE565B5-3C1D-5665-4824-6467B5641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1341438"/>
            <a:ext cx="1155700" cy="536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">
            <a:extLst>
              <a:ext uri="{FF2B5EF4-FFF2-40B4-BE49-F238E27FC236}">
                <a16:creationId xmlns:a16="http://schemas.microsoft.com/office/drawing/2014/main" id="{CB6D5837-483B-DC17-554E-16000A3E1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6464300"/>
            <a:ext cx="4191000" cy="342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1 Título">
            <a:extLst>
              <a:ext uri="{FF2B5EF4-FFF2-40B4-BE49-F238E27FC236}">
                <a16:creationId xmlns:a16="http://schemas.microsoft.com/office/drawing/2014/main" id="{9C9604D5-AACA-1EA9-B99A-833AB8CB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9525"/>
            <a:ext cx="8229600" cy="1143000"/>
          </a:xfrm>
        </p:spPr>
        <p:txBody>
          <a:bodyPr/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3D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: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Asymptotic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set</a:t>
            </a:r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73A55128-00BA-852A-F1DB-7A5F249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497013"/>
            <a:ext cx="5003800" cy="4383087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6 CuadroTexto">
            <a:extLst>
              <a:ext uri="{FF2B5EF4-FFF2-40B4-BE49-F238E27FC236}">
                <a16:creationId xmlns:a16="http://schemas.microsoft.com/office/drawing/2014/main" id="{12FF75B0-8630-A06A-90A6-21128A2B6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5" y="6173788"/>
            <a:ext cx="6057900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partially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controlled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dynamics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converges </a:t>
            </a: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800" b="1" dirty="0" err="1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this</a:t>
            </a:r>
            <a:r>
              <a:rPr lang="es-ES" sz="1800" b="1" dirty="0">
                <a:solidFill>
                  <a:srgbClr val="3333FF"/>
                </a:solidFill>
                <a:latin typeface="+mn-lt"/>
                <a:ea typeface="ＭＳ Ｐゴシック" charset="0"/>
                <a:cs typeface="ＭＳ Ｐゴシック" charset="0"/>
              </a:rPr>
              <a:t> set</a:t>
            </a:r>
            <a:endParaRPr lang="es-ES" sz="1600" b="1" dirty="0">
              <a:solidFill>
                <a:srgbClr val="3333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90116" name="Picture 1">
            <a:extLst>
              <a:ext uri="{FF2B5EF4-FFF2-40B4-BE49-F238E27FC236}">
                <a16:creationId xmlns:a16="http://schemas.microsoft.com/office/drawing/2014/main" id="{000EF8B1-0DC6-FB3A-529C-698DDB5C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893888"/>
            <a:ext cx="965200" cy="368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AD733-C99C-924D-959E-F0EAEAB83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363" y="2633663"/>
            <a:ext cx="965200" cy="355600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90118" name="Picture 3">
            <a:extLst>
              <a:ext uri="{FF2B5EF4-FFF2-40B4-BE49-F238E27FC236}">
                <a16:creationId xmlns:a16="http://schemas.microsoft.com/office/drawing/2014/main" id="{2D1EC86F-56BF-EF47-8B5E-00CB8648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351213"/>
            <a:ext cx="1028700" cy="406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1 Título">
            <a:extLst>
              <a:ext uri="{FF2B5EF4-FFF2-40B4-BE49-F238E27FC236}">
                <a16:creationId xmlns:a16="http://schemas.microsoft.com/office/drawing/2014/main" id="{86F4B277-76D5-D5EE-8F44-71888D12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9525"/>
            <a:ext cx="8229600" cy="1143000"/>
          </a:xfrm>
        </p:spPr>
        <p:txBody>
          <a:bodyPr/>
          <a:lstStyle/>
          <a:p>
            <a:pPr algn="ctr"/>
            <a:r>
              <a:rPr lang="es-ES" altLang="en-ES" dirty="0">
                <a:ea typeface="ＭＳ Ｐゴシック" panose="020B0600070205080204" pitchFamily="34" charset="-128"/>
              </a:rPr>
              <a:t> 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3D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: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Controlled</a:t>
            </a:r>
            <a:r>
              <a:rPr lang="es-ES" altLang="en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trajectories</a:t>
            </a:r>
            <a:endParaRPr lang="es-ES" altLang="en-ES" sz="4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91138" name="Picture 3">
            <a:extLst>
              <a:ext uri="{FF2B5EF4-FFF2-40B4-BE49-F238E27FC236}">
                <a16:creationId xmlns:a16="http://schemas.microsoft.com/office/drawing/2014/main" id="{CBB81EA6-7D01-8535-E23D-C1C4039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339850"/>
            <a:ext cx="5400675" cy="47339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7 CuadroTexto">
            <a:extLst>
              <a:ext uri="{FF2B5EF4-FFF2-40B4-BE49-F238E27FC236}">
                <a16:creationId xmlns:a16="http://schemas.microsoft.com/office/drawing/2014/main" id="{1BFFB660-28E0-C0C8-FEC1-F9FD0EFC8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663" y="6281738"/>
            <a:ext cx="5045075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ES" sz="1800" dirty="0">
                <a:latin typeface="Trebuchet MS" panose="020B0703020202090204" pitchFamily="34" charset="0"/>
              </a:rPr>
              <a:t>In </a:t>
            </a:r>
            <a:r>
              <a:rPr lang="es-ES" altLang="en-ES" sz="1800" dirty="0" err="1">
                <a:latin typeface="Trebuchet MS" panose="020B0703020202090204" pitchFamily="34" charset="0"/>
              </a:rPr>
              <a:t>yellow</a:t>
            </a:r>
            <a:r>
              <a:rPr lang="es-ES" altLang="en-ES" sz="1800" dirty="0">
                <a:latin typeface="Trebuchet MS" panose="020B0703020202090204" pitchFamily="34" charset="0"/>
              </a:rPr>
              <a:t> </a:t>
            </a:r>
            <a:r>
              <a:rPr lang="es-ES" altLang="en-ES" sz="1800" dirty="0" err="1">
                <a:latin typeface="Trebuchet MS" panose="020B0703020202090204" pitchFamily="34" charset="0"/>
              </a:rPr>
              <a:t>the</a:t>
            </a:r>
            <a:r>
              <a:rPr lang="es-ES" altLang="en-ES" sz="1800" dirty="0">
                <a:latin typeface="Trebuchet MS" panose="020B0703020202090204" pitchFamily="34" charset="0"/>
              </a:rPr>
              <a:t> </a:t>
            </a:r>
            <a:r>
              <a:rPr lang="es-ES" altLang="en-ES" sz="1800" dirty="0" err="1">
                <a:latin typeface="Trebuchet MS" panose="020B0703020202090204" pitchFamily="34" charset="0"/>
              </a:rPr>
              <a:t>controls</a:t>
            </a:r>
            <a:r>
              <a:rPr lang="es-ES" altLang="en-ES" sz="1800" dirty="0">
                <a:latin typeface="Trebuchet MS" panose="020B0703020202090204" pitchFamily="34" charset="0"/>
              </a:rPr>
              <a:t> are </a:t>
            </a:r>
            <a:r>
              <a:rPr lang="es-ES" altLang="en-ES" sz="1800" dirty="0" err="1">
                <a:latin typeface="Trebuchet MS" panose="020B0703020202090204" pitchFamily="34" charset="0"/>
              </a:rPr>
              <a:t>applied</a:t>
            </a:r>
            <a:r>
              <a:rPr lang="es-ES" altLang="en-ES" sz="1800" dirty="0">
                <a:latin typeface="Trebuchet MS" panose="020B0703020202090204" pitchFamily="34" charset="0"/>
              </a:rPr>
              <a:t> </a:t>
            </a:r>
            <a:r>
              <a:rPr lang="es-ES" altLang="en-ES" sz="1800" dirty="0" err="1">
                <a:latin typeface="Trebuchet MS" panose="020B0703020202090204" pitchFamily="34" charset="0"/>
              </a:rPr>
              <a:t>every</a:t>
            </a:r>
            <a:r>
              <a:rPr lang="es-ES" altLang="en-ES" sz="1800" dirty="0">
                <a:latin typeface="Trebuchet MS" panose="020B0703020202090204" pitchFamily="34" charset="0"/>
              </a:rPr>
              <a:t> </a:t>
            </a:r>
            <a:r>
              <a:rPr lang="el-GR" altLang="en-ES" sz="1800" dirty="0">
                <a:latin typeface="Trebuchet MS" panose="020B0703020202090204" pitchFamily="34" charset="0"/>
              </a:rPr>
              <a:t>Δ</a:t>
            </a:r>
            <a:r>
              <a:rPr lang="es-ES" altLang="en-ES" sz="1800" dirty="0">
                <a:latin typeface="Trebuchet MS" panose="020B0703020202090204" pitchFamily="34" charset="0"/>
              </a:rPr>
              <a:t>t=1.2 </a:t>
            </a:r>
          </a:p>
        </p:txBody>
      </p:sp>
      <p:pic>
        <p:nvPicPr>
          <p:cNvPr id="91140" name="Picture 1">
            <a:extLst>
              <a:ext uri="{FF2B5EF4-FFF2-40B4-BE49-F238E27FC236}">
                <a16:creationId xmlns:a16="http://schemas.microsoft.com/office/drawing/2014/main" id="{96E51E65-FC9A-CA62-A7DD-80D64D735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820863"/>
            <a:ext cx="25558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141" name="Curved Connector 3">
            <a:extLst>
              <a:ext uri="{FF2B5EF4-FFF2-40B4-BE49-F238E27FC236}">
                <a16:creationId xmlns:a16="http://schemas.microsoft.com/office/drawing/2014/main" id="{2BCA14F7-8653-B705-0009-28FE6BFAB9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44963" y="3074988"/>
            <a:ext cx="2865437" cy="793750"/>
          </a:xfrm>
          <a:prstGeom prst="curvedConnector3">
            <a:avLst>
              <a:gd name="adj1" fmla="val 17347"/>
            </a:avLst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1 Título">
            <a:extLst>
              <a:ext uri="{FF2B5EF4-FFF2-40B4-BE49-F238E27FC236}">
                <a16:creationId xmlns:a16="http://schemas.microsoft.com/office/drawing/2014/main" id="{4E5B62EE-8442-9800-2B89-E8528B2C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50"/>
            <a:ext cx="906145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n-ES" sz="3200" dirty="0">
                <a:ea typeface="ＭＳ Ｐゴシック" panose="020B0600070205080204" pitchFamily="34" charset="-128"/>
              </a:rPr>
              <a:t> 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3D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: Flexible control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for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n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different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 </a:t>
            </a:r>
            <a:r>
              <a:rPr lang="el-GR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Δ</a:t>
            </a:r>
            <a:r>
              <a:rPr lang="es-ES" altLang="en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t</a:t>
            </a: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403F7DEB-0F4F-CBEE-2C42-C420613BD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430463"/>
            <a:ext cx="417353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:a16="http://schemas.microsoft.com/office/drawing/2014/main" id="{CB4EEB78-87A4-F412-78FE-A48B86FE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192338"/>
            <a:ext cx="42989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10">
            <a:extLst>
              <a:ext uri="{FF2B5EF4-FFF2-40B4-BE49-F238E27FC236}">
                <a16:creationId xmlns:a16="http://schemas.microsoft.com/office/drawing/2014/main" id="{878E02A6-2600-D6A3-9A4B-E571B24F5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492250"/>
            <a:ext cx="965200" cy="368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0E0F7-2D8D-54E2-A1CA-E2446E21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238" y="1463675"/>
            <a:ext cx="965200" cy="35560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2166" name="Picture 1">
            <a:extLst>
              <a:ext uri="{FF2B5EF4-FFF2-40B4-BE49-F238E27FC236}">
                <a16:creationId xmlns:a16="http://schemas.microsoft.com/office/drawing/2014/main" id="{22693F2C-9481-EE47-1FC2-FEFA637CE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511300"/>
            <a:ext cx="966788" cy="325438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CF1ACC4A-8912-BE50-190F-078AD6735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32" b="160"/>
          <a:stretch>
            <a:fillRect/>
          </a:stretch>
        </p:blipFill>
        <p:spPr>
          <a:xfrm>
            <a:off x="1033463" y="1503363"/>
            <a:ext cx="7313612" cy="3767137"/>
          </a:xfrm>
          <a:ln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3987A-C247-A9A9-2A8F-E4F870570A49}"/>
              </a:ext>
            </a:extLst>
          </p:cNvPr>
          <p:cNvSpPr txBox="1"/>
          <p:nvPr/>
        </p:nvSpPr>
        <p:spPr>
          <a:xfrm>
            <a:off x="1023938" y="5791200"/>
            <a:ext cx="7273925" cy="677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Comparison of the three controlled trajectories of the z variable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0"/>
                <a:cs typeface="ＭＳ Ｐゴシック" charset="0"/>
              </a:rPr>
              <a:t> by using a 3D, a 2D and a 1D map. 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Only the 3D is periodic.</a:t>
            </a: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81E3AA18-82DC-CA45-1345-1C83F2F171E6}"/>
              </a:ext>
            </a:extLst>
          </p:cNvPr>
          <p:cNvSpPr txBox="1">
            <a:spLocks/>
          </p:cNvSpPr>
          <p:nvPr/>
        </p:nvSpPr>
        <p:spPr>
          <a:xfrm>
            <a:off x="59006" y="109505"/>
            <a:ext cx="9023350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Comparison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three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maps</a:t>
            </a:r>
            <a:endParaRPr lang="es-ES" sz="36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2DA1289F-7C91-3241-BAE3-FA70D595A0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789" y="365127"/>
            <a:ext cx="8073561" cy="746124"/>
          </a:xfrm>
        </p:spPr>
        <p:txBody>
          <a:bodyPr>
            <a:normAutofit/>
          </a:bodyPr>
          <a:lstStyle/>
          <a:p>
            <a:pPr algn="ctr"/>
            <a:r>
              <a:rPr lang="en-U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Basic Idea of Partial Control</a:t>
            </a:r>
          </a:p>
        </p:txBody>
      </p:sp>
      <p:pic>
        <p:nvPicPr>
          <p:cNvPr id="12290" name="Picture 7">
            <a:extLst>
              <a:ext uri="{FF2B5EF4-FFF2-40B4-BE49-F238E27FC236}">
                <a16:creationId xmlns:a16="http://schemas.microsoft.com/office/drawing/2014/main" id="{00FBD139-4918-464E-A0ED-4C70CCF1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043488"/>
            <a:ext cx="6159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>
            <a:extLst>
              <a:ext uri="{FF2B5EF4-FFF2-40B4-BE49-F238E27FC236}">
                <a16:creationId xmlns:a16="http://schemas.microsoft.com/office/drawing/2014/main" id="{4ED0775F-FE5F-F840-B3B0-065E1037C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995988"/>
            <a:ext cx="511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4">
            <a:extLst>
              <a:ext uri="{FF2B5EF4-FFF2-40B4-BE49-F238E27FC236}">
                <a16:creationId xmlns:a16="http://schemas.microsoft.com/office/drawing/2014/main" id="{1D32E53F-91E6-A242-A2E8-17B50B7DC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75063"/>
            <a:ext cx="42259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6">
            <a:extLst>
              <a:ext uri="{FF2B5EF4-FFF2-40B4-BE49-F238E27FC236}">
                <a16:creationId xmlns:a16="http://schemas.microsoft.com/office/drawing/2014/main" id="{8D511F1E-F6B1-7742-9418-0EC1EF925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4518025"/>
            <a:ext cx="28321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7">
            <a:extLst>
              <a:ext uri="{FF2B5EF4-FFF2-40B4-BE49-F238E27FC236}">
                <a16:creationId xmlns:a16="http://schemas.microsoft.com/office/drawing/2014/main" id="{32CCC779-C295-5E4C-91F6-AD7FE97B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1376363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>
                <a:latin typeface="Times New Roman" panose="02020603050405020304" pitchFamily="18" charset="0"/>
              </a:rPr>
              <a:t>Q</a:t>
            </a:r>
          </a:p>
        </p:txBody>
      </p:sp>
      <p:pic>
        <p:nvPicPr>
          <p:cNvPr id="12295" name="Picture 1">
            <a:extLst>
              <a:ext uri="{FF2B5EF4-FFF2-40B4-BE49-F238E27FC236}">
                <a16:creationId xmlns:a16="http://schemas.microsoft.com/office/drawing/2014/main" id="{8E4814EA-5DC3-4B44-8B78-6498489D1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582738"/>
            <a:ext cx="462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">
            <a:extLst>
              <a:ext uri="{FF2B5EF4-FFF2-40B4-BE49-F238E27FC236}">
                <a16:creationId xmlns:a16="http://schemas.microsoft.com/office/drawing/2014/main" id="{ECD85650-7806-8142-812E-BA1E2E9A5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992313"/>
            <a:ext cx="2152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2">
            <a:extLst>
              <a:ext uri="{FF2B5EF4-FFF2-40B4-BE49-F238E27FC236}">
                <a16:creationId xmlns:a16="http://schemas.microsoft.com/office/drawing/2014/main" id="{1AB7F0C0-345B-8247-8C63-D7B562C88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8" y="3087688"/>
            <a:ext cx="3724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2800" b="1">
                <a:latin typeface="Times New Roman" panose="02020603050405020304" pitchFamily="18" charset="0"/>
              </a:rPr>
              <a:t>Admissible trajectories</a:t>
            </a:r>
          </a:p>
        </p:txBody>
      </p:sp>
      <p:pic>
        <p:nvPicPr>
          <p:cNvPr id="12298" name="Picture 4">
            <a:extLst>
              <a:ext uri="{FF2B5EF4-FFF2-40B4-BE49-F238E27FC236}">
                <a16:creationId xmlns:a16="http://schemas.microsoft.com/office/drawing/2014/main" id="{EFD2336E-9C9A-D44E-9B12-7D21A9D98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281238"/>
            <a:ext cx="31702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5">
            <a:extLst>
              <a:ext uri="{FF2B5EF4-FFF2-40B4-BE49-F238E27FC236}">
                <a16:creationId xmlns:a16="http://schemas.microsoft.com/office/drawing/2014/main" id="{E53839C5-46E9-7D4A-858B-8D98CD304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63" y="2201863"/>
            <a:ext cx="744537" cy="660400"/>
          </a:xfrm>
          <a:prstGeom prst="rect">
            <a:avLst/>
          </a:prstGeom>
          <a:solidFill>
            <a:srgbClr val="FFFF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6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E6E01535-E49C-F98D-C524-8CE517A0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65127"/>
            <a:ext cx="8064776" cy="773112"/>
          </a:xfrm>
        </p:spPr>
        <p:txBody>
          <a:bodyPr>
            <a:normAutofit/>
          </a:bodyPr>
          <a:lstStyle/>
          <a:p>
            <a:pPr algn="ctr"/>
            <a:r>
              <a:rPr lang="en-US" altLang="en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Summary</a:t>
            </a:r>
          </a:p>
        </p:txBody>
      </p:sp>
      <p:grpSp>
        <p:nvGrpSpPr>
          <p:cNvPr id="94210" name="Group 10">
            <a:extLst>
              <a:ext uri="{FF2B5EF4-FFF2-40B4-BE49-F238E27FC236}">
                <a16:creationId xmlns:a16="http://schemas.microsoft.com/office/drawing/2014/main" id="{62D2C838-AC99-7A4E-C0A1-CC846E5E9AF8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1981200"/>
            <a:ext cx="2165350" cy="2019300"/>
            <a:chOff x="6362835" y="2964791"/>
            <a:chExt cx="2625725" cy="2287587"/>
          </a:xfrm>
        </p:grpSpPr>
        <p:grpSp>
          <p:nvGrpSpPr>
            <p:cNvPr id="94220" name="Group 4">
              <a:extLst>
                <a:ext uri="{FF2B5EF4-FFF2-40B4-BE49-F238E27FC236}">
                  <a16:creationId xmlns:a16="http://schemas.microsoft.com/office/drawing/2014/main" id="{7B40467C-FA91-5E2A-462D-64C2F2B27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2835" y="2964791"/>
              <a:ext cx="2625725" cy="2287587"/>
              <a:chOff x="6069013" y="3779838"/>
              <a:chExt cx="2625725" cy="2287587"/>
            </a:xfrm>
          </p:grpSpPr>
          <p:pic>
            <p:nvPicPr>
              <p:cNvPr id="94223" name="Picture 16">
                <a:extLst>
                  <a:ext uri="{FF2B5EF4-FFF2-40B4-BE49-F238E27FC236}">
                    <a16:creationId xmlns:a16="http://schemas.microsoft.com/office/drawing/2014/main" id="{FAB4B999-5C13-0BE1-6BB4-E184E4018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9013" y="3779838"/>
                <a:ext cx="2625725" cy="2287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224" name="21 Elipse">
                <a:extLst>
                  <a:ext uri="{FF2B5EF4-FFF2-40B4-BE49-F238E27FC236}">
                    <a16:creationId xmlns:a16="http://schemas.microsoft.com/office/drawing/2014/main" id="{7B094DBC-7B3B-4D65-CE03-5BD60A399F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75625" y="4303713"/>
                <a:ext cx="80963" cy="9683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" altLang="en-ES"/>
              </a:p>
            </p:txBody>
          </p:sp>
          <p:sp>
            <p:nvSpPr>
              <p:cNvPr id="94225" name="22 Elipse">
                <a:extLst>
                  <a:ext uri="{FF2B5EF4-FFF2-40B4-BE49-F238E27FC236}">
                    <a16:creationId xmlns:a16="http://schemas.microsoft.com/office/drawing/2014/main" id="{863A8BDF-5BD9-0937-C181-FAD80B24BA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51675" y="4248150"/>
                <a:ext cx="79375" cy="9683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s-ES" altLang="en-ES"/>
              </a:p>
            </p:txBody>
          </p:sp>
        </p:grpSp>
        <p:pic>
          <p:nvPicPr>
            <p:cNvPr id="94221" name="Picture 20">
              <a:extLst>
                <a:ext uri="{FF2B5EF4-FFF2-40B4-BE49-F238E27FC236}">
                  <a16:creationId xmlns:a16="http://schemas.microsoft.com/office/drawing/2014/main" id="{1C8CE5B9-229C-00CA-07B8-7ABABDE50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441" y="3189010"/>
              <a:ext cx="147637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2" name="Picture 21">
              <a:extLst>
                <a:ext uri="{FF2B5EF4-FFF2-40B4-BE49-F238E27FC236}">
                  <a16:creationId xmlns:a16="http://schemas.microsoft.com/office/drawing/2014/main" id="{03B994FB-4A4D-937F-9314-13ECCE821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3659" y="3283927"/>
              <a:ext cx="468312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B1A22BF1-5C91-147B-0F95-E52253FC3BF0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911350"/>
            <a:ext cx="2355850" cy="2241550"/>
            <a:chOff x="704850" y="3741738"/>
            <a:chExt cx="2628900" cy="2290762"/>
          </a:xfrm>
        </p:grpSpPr>
        <p:pic>
          <p:nvPicPr>
            <p:cNvPr id="94217" name="Picture 16">
              <a:extLst>
                <a:ext uri="{FF2B5EF4-FFF2-40B4-BE49-F238E27FC236}">
                  <a16:creationId xmlns:a16="http://schemas.microsoft.com/office/drawing/2014/main" id="{D9FB839A-B052-65CC-7382-A1988F22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0" y="3741738"/>
              <a:ext cx="2628900" cy="229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36 Conector recto">
              <a:extLst>
                <a:ext uri="{FF2B5EF4-FFF2-40B4-BE49-F238E27FC236}">
                  <a16:creationId xmlns:a16="http://schemas.microsoft.com/office/drawing/2014/main" id="{F79271FB-E8B1-E06B-61C9-B0C9170736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496694" y="4427576"/>
              <a:ext cx="442902" cy="10629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38 Conector recto">
              <a:extLst>
                <a:ext uri="{FF2B5EF4-FFF2-40B4-BE49-F238E27FC236}">
                  <a16:creationId xmlns:a16="http://schemas.microsoft.com/office/drawing/2014/main" id="{B8F78C6F-0EF4-5E8D-3795-7D61D6DF71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834998" y="4374709"/>
              <a:ext cx="152501" cy="9034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94212" name="Picture 24">
            <a:extLst>
              <a:ext uri="{FF2B5EF4-FFF2-40B4-BE49-F238E27FC236}">
                <a16:creationId xmlns:a16="http://schemas.microsoft.com/office/drawing/2014/main" id="{EDD5FE98-D7C0-9923-9FF3-1681DD04F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2133600"/>
            <a:ext cx="213995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2" descr="C:\Users\ruben\Desktop\figuras_lorenz\1d_safeset_bueno3.png">
            <a:extLst>
              <a:ext uri="{FF2B5EF4-FFF2-40B4-BE49-F238E27FC236}">
                <a16:creationId xmlns:a16="http://schemas.microsoft.com/office/drawing/2014/main" id="{504984DF-C2EF-2BAA-BE42-84A2E3C4B0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75" y="4567238"/>
            <a:ext cx="1893888" cy="2106612"/>
          </a:xfrm>
        </p:spPr>
      </p:pic>
      <p:pic>
        <p:nvPicPr>
          <p:cNvPr id="94214" name="Picture 4" descr="C:\Users\ruben\Desktop\figuras_lorenz\2d_trayectoria_controlada3_bueno.png">
            <a:extLst>
              <a:ext uri="{FF2B5EF4-FFF2-40B4-BE49-F238E27FC236}">
                <a16:creationId xmlns:a16="http://schemas.microsoft.com/office/drawing/2014/main" id="{6A083FCB-4BEE-E99C-60EE-74BB4CFC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870450"/>
            <a:ext cx="23320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6">
            <a:extLst>
              <a:ext uri="{FF2B5EF4-FFF2-40B4-BE49-F238E27FC236}">
                <a16:creationId xmlns:a16="http://schemas.microsoft.com/office/drawing/2014/main" id="{E9049612-24A7-E0D9-EA2E-36509639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4605338"/>
            <a:ext cx="21526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1A337D-625B-C250-6811-20AED8202AAA}"/>
              </a:ext>
            </a:extLst>
          </p:cNvPr>
          <p:cNvSpPr/>
          <p:nvPr/>
        </p:nvSpPr>
        <p:spPr>
          <a:xfrm>
            <a:off x="679450" y="1376363"/>
            <a:ext cx="8172450" cy="40005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  <a:ea typeface="ＭＳ Ｐゴシック" charset="0"/>
                <a:cs typeface="Times New Roman" charset="0"/>
              </a:rPr>
              <a:t>The Lorenz system as a paradigmatic example in Nonlinear Dynamics</a:t>
            </a:r>
            <a:endParaRPr lang="en-GB" sz="2800" b="1" dirty="0">
              <a:latin typeface="+mn-lt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D1B06-5C88-AD40-A4C9-47224E5C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002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57923C-0220-3B46-BE13-E36240BD4678}"/>
              </a:ext>
            </a:extLst>
          </p:cNvPr>
          <p:cNvSpPr txBox="1">
            <a:spLocks/>
          </p:cNvSpPr>
          <p:nvPr/>
        </p:nvSpPr>
        <p:spPr>
          <a:xfrm>
            <a:off x="832048" y="3303141"/>
            <a:ext cx="7772400" cy="34382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n-US" kern="0" dirty="0"/>
              <a:t>We have developed a </a:t>
            </a:r>
            <a:r>
              <a:rPr lang="en-US" b="1" kern="0" dirty="0">
                <a:solidFill>
                  <a:srgbClr val="FF0000"/>
                </a:solidFill>
              </a:rPr>
              <a:t>new control algorithm </a:t>
            </a:r>
            <a:r>
              <a:rPr lang="en-US" kern="0" dirty="0"/>
              <a:t>based in the </a:t>
            </a:r>
            <a:r>
              <a:rPr lang="en-US" b="1" kern="0" dirty="0">
                <a:solidFill>
                  <a:srgbClr val="00B050"/>
                </a:solidFill>
              </a:rPr>
              <a:t>partial control method</a:t>
            </a:r>
            <a:r>
              <a:rPr lang="en-US" kern="0" dirty="0"/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kern="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goal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dirty="0">
                <a:solidFill>
                  <a:srgbClr val="FF0000"/>
                </a:solidFill>
              </a:rPr>
              <a:t>to control in a </a:t>
            </a:r>
            <a:r>
              <a:rPr lang="es-ES" b="1" dirty="0" err="1">
                <a:solidFill>
                  <a:srgbClr val="FF0000"/>
                </a:solidFill>
              </a:rPr>
              <a:t>predictable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manner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when</a:t>
            </a:r>
            <a:r>
              <a:rPr lang="es-ES" b="1" dirty="0">
                <a:solidFill>
                  <a:srgbClr val="FF0000"/>
                </a:solidFill>
              </a:rPr>
              <a:t> to escape. </a:t>
            </a:r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endParaRPr lang="es-ES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s-ES" dirty="0" err="1"/>
              <a:t>While</a:t>
            </a:r>
            <a:r>
              <a:rPr lang="es-ES" dirty="0"/>
              <a:t> </a:t>
            </a:r>
            <a:r>
              <a:rPr lang="es-ES" dirty="0" err="1"/>
              <a:t>partial</a:t>
            </a:r>
            <a:r>
              <a:rPr lang="es-ES" dirty="0"/>
              <a:t> control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used</a:t>
            </a:r>
            <a:r>
              <a:rPr lang="es-ES" dirty="0"/>
              <a:t> as a </a:t>
            </a:r>
            <a:r>
              <a:rPr lang="es-ES" dirty="0" err="1"/>
              <a:t>way</a:t>
            </a:r>
            <a:r>
              <a:rPr lang="es-ES" dirty="0"/>
              <a:t> </a:t>
            </a:r>
            <a:r>
              <a:rPr lang="es-ES" b="1" dirty="0">
                <a:solidFill>
                  <a:srgbClr val="0070C0"/>
                </a:solidFill>
              </a:rPr>
              <a:t>to </a:t>
            </a:r>
            <a:r>
              <a:rPr lang="es-ES" b="1" dirty="0" err="1">
                <a:solidFill>
                  <a:srgbClr val="0070C0"/>
                </a:solidFill>
              </a:rPr>
              <a:t>avoid</a:t>
            </a:r>
            <a:r>
              <a:rPr lang="es-ES" b="1" dirty="0">
                <a:solidFill>
                  <a:srgbClr val="0070C0"/>
                </a:solidFill>
              </a:rPr>
              <a:t> escapes</a:t>
            </a:r>
            <a:r>
              <a:rPr lang="es-ES" dirty="0"/>
              <a:t>, </a:t>
            </a:r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want</a:t>
            </a:r>
            <a:r>
              <a:rPr lang="es-ES" dirty="0"/>
              <a:t> to </a:t>
            </a:r>
            <a:r>
              <a:rPr lang="es-ES" dirty="0" err="1"/>
              <a:t>adapt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b="1" dirty="0">
                <a:solidFill>
                  <a:srgbClr val="0070C0"/>
                </a:solidFill>
              </a:rPr>
              <a:t>to </a:t>
            </a:r>
            <a:r>
              <a:rPr lang="es-ES" b="1" dirty="0" err="1">
                <a:solidFill>
                  <a:srgbClr val="0070C0"/>
                </a:solidFill>
              </a:rPr>
              <a:t>force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the</a:t>
            </a:r>
            <a:r>
              <a:rPr lang="es-ES" b="1" dirty="0">
                <a:solidFill>
                  <a:srgbClr val="0070C0"/>
                </a:solidFill>
              </a:rPr>
              <a:t> escape </a:t>
            </a:r>
            <a:r>
              <a:rPr lang="es-ES" dirty="0"/>
              <a:t>in a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manner</a:t>
            </a:r>
            <a:r>
              <a:rPr lang="es-ES" dirty="0"/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36163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FFD9B-B789-2546-916B-97924028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69741"/>
            <a:ext cx="9071992" cy="36502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6DF06-ED3C-1A4E-AA1F-AEF9E38B3500}"/>
                  </a:ext>
                </a:extLst>
              </p:cNvPr>
              <p:cNvSpPr txBox="1"/>
              <p:nvPr/>
            </p:nvSpPr>
            <p:spPr>
              <a:xfrm>
                <a:off x="397081" y="5133296"/>
                <a:ext cx="3014224" cy="1243120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AutoNum type="arabicPeriod"/>
                </a:pPr>
                <a:r>
                  <a:rPr lang="es-ES" sz="1500" dirty="0"/>
                  <a:t>Compute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</a:t>
                </a:r>
                <a:r>
                  <a:rPr lang="es-ES" sz="1500" b="1" dirty="0">
                    <a:solidFill>
                      <a:srgbClr val="00B050"/>
                    </a:solidFill>
                  </a:rPr>
                  <a:t>escape </a:t>
                </a:r>
                <a:r>
                  <a:rPr lang="es-ES" sz="1500" b="1" dirty="0" err="1">
                    <a:solidFill>
                      <a:srgbClr val="00B050"/>
                    </a:solidFill>
                  </a:rPr>
                  <a:t>function</a:t>
                </a:r>
                <a:r>
                  <a:rPr lang="es-ES" sz="1500" dirty="0"/>
                  <a:t> </a:t>
                </a:r>
                <a:r>
                  <a:rPr lang="es-ES" sz="1500" b="1" i="1" dirty="0">
                    <a:solidFill>
                      <a:srgbClr val="FF0000"/>
                    </a:solidFill>
                  </a:rPr>
                  <a:t>U</a:t>
                </a:r>
                <a:r>
                  <a:rPr lang="es-ES" sz="1500" b="1" i="1" baseline="-25000" dirty="0">
                    <a:solidFill>
                      <a:srgbClr val="FF0000"/>
                    </a:solidFill>
                  </a:rPr>
                  <a:t>N</a:t>
                </a:r>
                <a:r>
                  <a:rPr lang="es-ES" sz="1500" i="1" baseline="-25000" dirty="0"/>
                  <a:t> </a:t>
                </a:r>
                <a:r>
                  <a:rPr lang="es-ES" sz="1500" dirty="0"/>
                  <a:t>in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</a:t>
                </a:r>
                <a:r>
                  <a:rPr lang="es-ES" sz="1500" dirty="0" err="1"/>
                  <a:t>region</a:t>
                </a:r>
                <a:r>
                  <a:rPr lang="es-ES" sz="1500" dirty="0"/>
                  <a:t> </a:t>
                </a:r>
                <a:r>
                  <a:rPr lang="es-ES" sz="1500" b="1" dirty="0">
                    <a:solidFill>
                      <a:srgbClr val="FF0000"/>
                    </a:solidFill>
                  </a:rPr>
                  <a:t>Q</a:t>
                </a:r>
                <a:r>
                  <a:rPr lang="es-ES" sz="1500" dirty="0"/>
                  <a:t>. </a:t>
                </a:r>
                <a:r>
                  <a:rPr lang="es-ES" sz="1500" dirty="0" err="1"/>
                  <a:t>This</a:t>
                </a:r>
                <a:r>
                  <a:rPr lang="es-ES" sz="1500" dirty="0"/>
                  <a:t> </a:t>
                </a:r>
                <a:r>
                  <a:rPr lang="es-ES" sz="1500" dirty="0" err="1"/>
                  <a:t>function</a:t>
                </a:r>
                <a:r>
                  <a:rPr lang="es-ES" sz="1500" dirty="0"/>
                  <a:t> </a:t>
                </a:r>
                <a:r>
                  <a:rPr lang="es-ES" sz="1500" dirty="0" err="1"/>
                  <a:t>depends</a:t>
                </a:r>
                <a:r>
                  <a:rPr lang="es-ES" sz="1500" dirty="0"/>
                  <a:t> </a:t>
                </a:r>
                <a:r>
                  <a:rPr lang="es-ES" sz="1500" dirty="0" err="1"/>
                  <a:t>on</a:t>
                </a:r>
                <a:r>
                  <a:rPr lang="es-ES" sz="1500" dirty="0"/>
                  <a:t> : </a:t>
                </a:r>
                <a:r>
                  <a:rPr lang="es-ES" sz="1500" b="1" dirty="0">
                    <a:solidFill>
                      <a:srgbClr val="FF0000"/>
                    </a:solidFill>
                  </a:rPr>
                  <a:t>N, f(q)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s-ES" sz="1500" dirty="0"/>
                  <a:t> </a:t>
                </a:r>
                <a:r>
                  <a:rPr lang="es-ES" sz="1500" dirty="0" err="1"/>
                  <a:t>This</a:t>
                </a:r>
                <a:r>
                  <a:rPr lang="es-ES" sz="1500" dirty="0"/>
                  <a:t> step </a:t>
                </a:r>
                <a:r>
                  <a:rPr lang="es-ES" sz="1500" dirty="0" err="1"/>
                  <a:t>is</a:t>
                </a:r>
                <a:r>
                  <a:rPr lang="es-ES" sz="1500" dirty="0"/>
                  <a:t>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</a:t>
                </a:r>
                <a:r>
                  <a:rPr lang="es-ES" sz="1500" dirty="0" err="1"/>
                  <a:t>most</a:t>
                </a:r>
                <a:r>
                  <a:rPr lang="es-ES" sz="1500" dirty="0"/>
                  <a:t> </a:t>
                </a:r>
                <a:r>
                  <a:rPr lang="es-ES" sz="1500" dirty="0" err="1"/>
                  <a:t>computationally</a:t>
                </a:r>
                <a:r>
                  <a:rPr lang="es-ES" sz="1500" dirty="0"/>
                  <a:t> </a:t>
                </a:r>
                <a:r>
                  <a:rPr lang="es-ES" sz="1500" dirty="0" err="1"/>
                  <a:t>expensive</a:t>
                </a:r>
                <a:endParaRPr lang="es-ES" sz="1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6DF06-ED3C-1A4E-AA1F-AEF9E38B3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81" y="5133296"/>
                <a:ext cx="3014224" cy="1243120"/>
              </a:xfrm>
              <a:prstGeom prst="rect">
                <a:avLst/>
              </a:prstGeom>
              <a:blipFill>
                <a:blip r:embed="rId3"/>
                <a:stretch>
                  <a:fillRect b="-2941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004657-90DC-854A-848C-B8A648164D3A}"/>
                  </a:ext>
                </a:extLst>
              </p:cNvPr>
              <p:cNvSpPr txBox="1"/>
              <p:nvPr/>
            </p:nvSpPr>
            <p:spPr>
              <a:xfrm>
                <a:off x="3519824" y="5157192"/>
                <a:ext cx="2743856" cy="784830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AutoNum type="arabicPeriod" startAt="2"/>
                </a:pPr>
                <a:r>
                  <a:rPr lang="es-ES" sz="1500" dirty="0"/>
                  <a:t>Choose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</a:t>
                </a:r>
                <a:r>
                  <a:rPr lang="es-ES" sz="1500" dirty="0" err="1"/>
                  <a:t>upper</a:t>
                </a:r>
                <a:r>
                  <a:rPr lang="es-ES" sz="1500" dirty="0"/>
                  <a:t> </a:t>
                </a:r>
                <a:r>
                  <a:rPr lang="es-ES" sz="1500" dirty="0" err="1"/>
                  <a:t>bound</a:t>
                </a:r>
                <a:r>
                  <a:rPr lang="es-ES" sz="1500" dirty="0"/>
                  <a:t> </a:t>
                </a:r>
                <a:r>
                  <a:rPr lang="es-ES" sz="1500" dirty="0" err="1"/>
                  <a:t>of</a:t>
                </a:r>
                <a:r>
                  <a:rPr lang="es-ES" sz="1500" dirty="0"/>
                  <a:t> control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500" dirty="0"/>
                  <a:t>and “</a:t>
                </a:r>
                <a:r>
                  <a:rPr lang="es-ES" sz="1500" dirty="0" err="1"/>
                  <a:t>cut</a:t>
                </a:r>
                <a:r>
                  <a:rPr lang="es-ES" sz="1500" dirty="0"/>
                  <a:t>”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escape </a:t>
                </a:r>
                <a:r>
                  <a:rPr lang="es-ES" sz="1500" dirty="0" err="1"/>
                  <a:t>function</a:t>
                </a:r>
                <a:endParaRPr lang="es-ES" sz="15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004657-90DC-854A-848C-B8A648164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824" y="5157192"/>
                <a:ext cx="2743856" cy="784830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7254ED-ACA5-AF49-874E-60A46A74AC69}"/>
                  </a:ext>
                </a:extLst>
              </p:cNvPr>
              <p:cNvSpPr txBox="1"/>
              <p:nvPr/>
            </p:nvSpPr>
            <p:spPr>
              <a:xfrm>
                <a:off x="6372200" y="5162416"/>
                <a:ext cx="2671848" cy="1477328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AutoNum type="arabicPeriod" startAt="3"/>
                </a:pPr>
                <a:r>
                  <a:rPr lang="es-ES" sz="1500" dirty="0" err="1"/>
                  <a:t>Extract</a:t>
                </a:r>
                <a:r>
                  <a:rPr lang="es-ES" sz="1500" dirty="0"/>
                  <a:t> </a:t>
                </a:r>
                <a:r>
                  <a:rPr lang="es-ES" sz="1500" dirty="0" err="1"/>
                  <a:t>the</a:t>
                </a:r>
                <a:r>
                  <a:rPr lang="es-ES" sz="1500" dirty="0"/>
                  <a:t> escape set. </a:t>
                </a:r>
                <a:r>
                  <a:rPr lang="es-ES" sz="1500" dirty="0" err="1"/>
                  <a:t>Initial</a:t>
                </a:r>
                <a:r>
                  <a:rPr lang="es-ES" sz="1500" dirty="0"/>
                  <a:t> </a:t>
                </a:r>
                <a:r>
                  <a:rPr lang="es-ES" sz="1500" dirty="0" err="1"/>
                  <a:t>conditions</a:t>
                </a:r>
                <a:r>
                  <a:rPr lang="es-ES" sz="1500" dirty="0"/>
                  <a:t> in </a:t>
                </a:r>
                <a:r>
                  <a:rPr lang="es-ES" sz="1500" dirty="0" err="1"/>
                  <a:t>this</a:t>
                </a:r>
                <a:r>
                  <a:rPr lang="es-ES" sz="1500" dirty="0"/>
                  <a:t> set </a:t>
                </a:r>
                <a:r>
                  <a:rPr lang="es-ES" sz="1500" dirty="0" err="1"/>
                  <a:t>will</a:t>
                </a:r>
                <a:r>
                  <a:rPr lang="es-ES" sz="1500" dirty="0"/>
                  <a:t> escape in </a:t>
                </a:r>
                <a:r>
                  <a:rPr lang="es-ES" sz="1500" b="1" i="1" dirty="0">
                    <a:solidFill>
                      <a:srgbClr val="FF0000"/>
                    </a:solidFill>
                  </a:rPr>
                  <a:t>N</a:t>
                </a:r>
                <a:r>
                  <a:rPr lang="es-ES" sz="1500" i="1" dirty="0"/>
                  <a:t> </a:t>
                </a:r>
                <a:r>
                  <a:rPr lang="es-ES" sz="1500" dirty="0" err="1"/>
                  <a:t>iterations</a:t>
                </a:r>
                <a:r>
                  <a:rPr lang="es-ES" sz="1500" dirty="0"/>
                  <a:t> </a:t>
                </a:r>
                <a:r>
                  <a:rPr lang="es-ES" sz="1500" dirty="0" err="1"/>
                  <a:t>by</a:t>
                </a:r>
                <a:r>
                  <a:rPr lang="es-ES" sz="1500" dirty="0"/>
                  <a:t> </a:t>
                </a:r>
                <a:r>
                  <a:rPr lang="es-ES" sz="1500" dirty="0" err="1"/>
                  <a:t>applying</a:t>
                </a:r>
                <a:r>
                  <a:rPr lang="es-ES" sz="1500" dirty="0"/>
                  <a:t> </a:t>
                </a:r>
                <a:r>
                  <a:rPr lang="es-ES" sz="1500" dirty="0" err="1"/>
                  <a:t>every</a:t>
                </a:r>
                <a:r>
                  <a:rPr lang="es-ES" sz="1500" dirty="0"/>
                  <a:t> </a:t>
                </a:r>
                <a:r>
                  <a:rPr lang="es-ES" sz="1500" dirty="0" err="1"/>
                  <a:t>iteration</a:t>
                </a:r>
                <a:r>
                  <a:rPr lang="es-ES" sz="1500" dirty="0"/>
                  <a:t> a control </a:t>
                </a:r>
                <a:r>
                  <a:rPr lang="es-ES" sz="1500" b="1" dirty="0">
                    <a:solidFill>
                      <a:srgbClr val="FF0000"/>
                    </a:solidFill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|≤</m:t>
                    </m:r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S" sz="15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7254ED-ACA5-AF49-874E-60A46A74A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162416"/>
                <a:ext cx="2671848" cy="1477328"/>
              </a:xfrm>
              <a:prstGeom prst="rect">
                <a:avLst/>
              </a:prstGeom>
              <a:blipFill>
                <a:blip r:embed="rId5"/>
                <a:stretch>
                  <a:fillRect b="-25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1 Título">
            <a:extLst>
              <a:ext uri="{FF2B5EF4-FFF2-40B4-BE49-F238E27FC236}">
                <a16:creationId xmlns:a16="http://schemas.microsoft.com/office/drawing/2014/main" id="{80F0477A-B830-734F-B3A7-A9BC61169EA3}"/>
              </a:ext>
            </a:extLst>
          </p:cNvPr>
          <p:cNvSpPr txBox="1">
            <a:spLocks/>
          </p:cNvSpPr>
          <p:nvPr/>
        </p:nvSpPr>
        <p:spPr>
          <a:xfrm>
            <a:off x="174660" y="284164"/>
            <a:ext cx="8888377" cy="55943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How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to control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escape set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of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an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orbit</a:t>
            </a:r>
            <a:endParaRPr lang="es-ES" sz="32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0C2C92-640E-8D44-A20B-6D32D98A70F5}"/>
                  </a:ext>
                </a:extLst>
              </p14:cNvPr>
              <p14:cNvContentPartPr/>
              <p14:nvPr/>
            </p14:nvContentPartPr>
            <p14:xfrm>
              <a:off x="397080" y="986040"/>
              <a:ext cx="5048640" cy="495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0C2C92-640E-8D44-A20B-6D32D98A70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880" y="969840"/>
                <a:ext cx="5081040" cy="52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5643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80F0477A-B830-734F-B3A7-A9BC61169EA3}"/>
              </a:ext>
            </a:extLst>
          </p:cNvPr>
          <p:cNvSpPr txBox="1">
            <a:spLocks/>
          </p:cNvSpPr>
          <p:nvPr/>
        </p:nvSpPr>
        <p:spPr>
          <a:xfrm>
            <a:off x="120650" y="284163"/>
            <a:ext cx="8942388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Case A: Escape in N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or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less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iterations</a:t>
            </a:r>
            <a:endParaRPr lang="es-ES" sz="36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5F607-0DE1-094B-B9FF-C64FA580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442" y="1734014"/>
            <a:ext cx="2671308" cy="26234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FCDB3-C989-F04E-B236-7551DBE2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44" y="1751960"/>
            <a:ext cx="2252836" cy="26251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61358-6838-C44A-872B-41ECB853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656" y="1772816"/>
            <a:ext cx="2663925" cy="26054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07F005-7D88-1045-BF09-E32E5A9B06EA}"/>
                  </a:ext>
                </a:extLst>
              </p:cNvPr>
              <p:cNvSpPr txBox="1"/>
              <p:nvPr/>
            </p:nvSpPr>
            <p:spPr>
              <a:xfrm>
                <a:off x="365684" y="4752024"/>
                <a:ext cx="2258588" cy="175432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 err="1"/>
                  <a:t>Logistic</a:t>
                </a:r>
                <a:r>
                  <a:rPr lang="es-ES" dirty="0"/>
                  <a:t> </a:t>
                </a:r>
                <a:r>
                  <a:rPr lang="es-ES" dirty="0" err="1"/>
                  <a:t>map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es-ES" b="1" dirty="0">
                  <a:solidFill>
                    <a:srgbClr val="FF0000"/>
                  </a:solidFill>
                </a:endParaRPr>
              </a:p>
              <a:p>
                <a:endParaRPr lang="es-ES" dirty="0"/>
              </a:p>
              <a:p>
                <a:r>
                  <a:rPr lang="es-ES" dirty="0" err="1"/>
                  <a:t>Transient</a:t>
                </a:r>
                <a:r>
                  <a:rPr lang="es-ES" dirty="0"/>
                  <a:t> chaos </a:t>
                </a:r>
                <a:r>
                  <a:rPr lang="es-ES" dirty="0" err="1"/>
                  <a:t>occurs</a:t>
                </a:r>
                <a:r>
                  <a:rPr lang="es-ES" dirty="0"/>
                  <a:t> in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region</a:t>
                </a:r>
                <a:r>
                  <a:rPr lang="es-ES" dirty="0"/>
                  <a:t> </a:t>
                </a:r>
                <a:r>
                  <a:rPr lang="es-ES" b="1" dirty="0">
                    <a:solidFill>
                      <a:srgbClr val="FF0000"/>
                    </a:solidFill>
                  </a:rPr>
                  <a:t>Q=[0,1]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07F005-7D88-1045-BF09-E32E5A9B0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84" y="4752024"/>
                <a:ext cx="2258588" cy="1754326"/>
              </a:xfrm>
              <a:prstGeom prst="rect">
                <a:avLst/>
              </a:prstGeom>
              <a:blipFill>
                <a:blip r:embed="rId5"/>
                <a:stretch>
                  <a:fillRect l="-1657" b="-3521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4DC211-E87B-4B4F-AE98-D32F60BE2888}"/>
                  </a:ext>
                </a:extLst>
              </p:cNvPr>
              <p:cNvSpPr txBox="1"/>
              <p:nvPr/>
            </p:nvSpPr>
            <p:spPr>
              <a:xfrm>
                <a:off x="3100914" y="4721442"/>
                <a:ext cx="2835725" cy="20313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rgbClr val="000000"/>
                    </a:solidFill>
                  </a:rPr>
                  <a:t>In </a:t>
                </a:r>
                <a:r>
                  <a:rPr lang="es-ES" b="1" dirty="0">
                    <a:solidFill>
                      <a:srgbClr val="FF0000"/>
                    </a:solidFill>
                  </a:rPr>
                  <a:t>red</a:t>
                </a:r>
                <a:r>
                  <a:rPr lang="es-ES" dirty="0">
                    <a:solidFill>
                      <a:srgbClr val="000000"/>
                    </a:solidFill>
                  </a:rPr>
                  <a:t>, </a:t>
                </a:r>
                <a:r>
                  <a:rPr lang="es-ES" dirty="0" err="1">
                    <a:solidFill>
                      <a:srgbClr val="000000"/>
                    </a:solidFill>
                  </a:rPr>
                  <a:t>the</a:t>
                </a:r>
                <a:r>
                  <a:rPr lang="es-ES" dirty="0">
                    <a:solidFill>
                      <a:srgbClr val="000000"/>
                    </a:solidFill>
                  </a:rPr>
                  <a:t> escape </a:t>
                </a:r>
                <a:r>
                  <a:rPr lang="es-ES" dirty="0" err="1">
                    <a:solidFill>
                      <a:srgbClr val="000000"/>
                    </a:solidFill>
                  </a:rPr>
                  <a:t>functions</a:t>
                </a:r>
                <a:r>
                  <a:rPr lang="es-ES" dirty="0">
                    <a:solidFill>
                      <a:srgbClr val="000000"/>
                    </a:solidFill>
                  </a:rPr>
                  <a:t> </a:t>
                </a:r>
                <a:r>
                  <a:rPr lang="es-ES" b="1" i="1" dirty="0" err="1">
                    <a:solidFill>
                      <a:srgbClr val="FF0000"/>
                    </a:solidFill>
                  </a:rPr>
                  <a:t>U</a:t>
                </a:r>
                <a:r>
                  <a:rPr lang="es-ES" b="1" i="1" baseline="-25000" dirty="0" err="1">
                    <a:solidFill>
                      <a:srgbClr val="FF0000"/>
                    </a:solidFill>
                  </a:rPr>
                  <a:t>k</a:t>
                </a:r>
                <a:r>
                  <a:rPr lang="es-ES" i="1" dirty="0">
                    <a:solidFill>
                      <a:srgbClr val="000000"/>
                    </a:solidFill>
                  </a:rPr>
                  <a:t> </a:t>
                </a:r>
                <a:r>
                  <a:rPr lang="es-ES" dirty="0" err="1">
                    <a:solidFill>
                      <a:srgbClr val="000000"/>
                    </a:solidFill>
                  </a:rPr>
                  <a:t>computed</a:t>
                </a:r>
                <a:r>
                  <a:rPr lang="es-ES" dirty="0">
                    <a:solidFill>
                      <a:srgbClr val="000000"/>
                    </a:solidFill>
                  </a:rPr>
                  <a:t> in </a:t>
                </a:r>
                <a:r>
                  <a:rPr lang="es-ES" dirty="0" err="1">
                    <a:solidFill>
                      <a:srgbClr val="000000"/>
                    </a:solidFill>
                  </a:rPr>
                  <a:t>the</a:t>
                </a:r>
                <a:r>
                  <a:rPr lang="es-ES" dirty="0">
                    <a:solidFill>
                      <a:srgbClr val="000000"/>
                    </a:solidFill>
                  </a:rPr>
                  <a:t> </a:t>
                </a:r>
                <a:r>
                  <a:rPr lang="es-ES" dirty="0" err="1">
                    <a:solidFill>
                      <a:srgbClr val="000000"/>
                    </a:solidFill>
                  </a:rPr>
                  <a:t>interval</a:t>
                </a:r>
                <a:r>
                  <a:rPr lang="es-ES" dirty="0">
                    <a:solidFill>
                      <a:srgbClr val="000000"/>
                    </a:solidFill>
                  </a:rPr>
                  <a:t> [0,1] </a:t>
                </a:r>
                <a:r>
                  <a:rPr lang="es-ES" dirty="0" err="1">
                    <a:solidFill>
                      <a:srgbClr val="000000"/>
                    </a:solidFill>
                  </a:rPr>
                  <a:t>with</a:t>
                </a:r>
                <a:r>
                  <a:rPr lang="es-ES" dirty="0">
                    <a:solidFill>
                      <a:srgbClr val="000000"/>
                    </a:solidFill>
                  </a:rPr>
                  <a:t>  </a:t>
                </a:r>
                <a:r>
                  <a:rPr lang="es-ES" b="1" dirty="0">
                    <a:solidFill>
                      <a:srgbClr val="FF0000"/>
                    </a:solidFill>
                  </a:rPr>
                  <a:t>N=3</a:t>
                </a:r>
                <a:r>
                  <a:rPr lang="es-ES" dirty="0">
                    <a:solidFill>
                      <a:srgbClr val="0000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𝟎𝟑𝟎</m:t>
                    </m:r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 </a:t>
                </a:r>
                <a:r>
                  <a:rPr lang="es-E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= 0.022</a:t>
                </a:r>
                <a:r>
                  <a:rPr lang="es-ES" dirty="0"/>
                  <a:t>. </a:t>
                </a:r>
              </a:p>
              <a:p>
                <a:endParaRPr lang="es-ES" dirty="0"/>
              </a:p>
              <a:p>
                <a:r>
                  <a:rPr lang="es-ES" dirty="0"/>
                  <a:t>In </a:t>
                </a:r>
                <a:r>
                  <a:rPr lang="es-ES" b="1" dirty="0">
                    <a:solidFill>
                      <a:srgbClr val="0070C0"/>
                    </a:solidFill>
                  </a:rPr>
                  <a:t>blue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escape sets.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4DC211-E87B-4B4F-AE98-D32F60BE2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914" y="4721442"/>
                <a:ext cx="2835725" cy="2031325"/>
              </a:xfrm>
              <a:prstGeom prst="rect">
                <a:avLst/>
              </a:prstGeom>
              <a:blipFill>
                <a:blip r:embed="rId6"/>
                <a:stretch>
                  <a:fillRect l="-881" t="-610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ABFAAAF-CE62-9448-8E20-9FA1E028652C}"/>
              </a:ext>
            </a:extLst>
          </p:cNvPr>
          <p:cNvSpPr txBox="1"/>
          <p:nvPr/>
        </p:nvSpPr>
        <p:spPr>
          <a:xfrm>
            <a:off x="6152665" y="4691438"/>
            <a:ext cx="2607146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Example</a:t>
            </a:r>
            <a:r>
              <a:rPr lang="es-ES" dirty="0"/>
              <a:t> of a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orbit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orbits</a:t>
            </a:r>
            <a:r>
              <a:rPr lang="es-ES" dirty="0"/>
              <a:t> are </a:t>
            </a:r>
            <a:r>
              <a:rPr lang="es-ES" dirty="0" err="1"/>
              <a:t>forced</a:t>
            </a:r>
            <a:r>
              <a:rPr lang="es-ES" dirty="0"/>
              <a:t> to escape in </a:t>
            </a:r>
            <a:r>
              <a:rPr lang="es-ES" b="1" dirty="0">
                <a:solidFill>
                  <a:srgbClr val="FF0000"/>
                </a:solidFill>
              </a:rPr>
              <a:t>3 </a:t>
            </a:r>
            <a:r>
              <a:rPr lang="es-ES" b="1" dirty="0" err="1">
                <a:solidFill>
                  <a:srgbClr val="FF0000"/>
                </a:solidFill>
              </a:rPr>
              <a:t>or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less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 err="1"/>
              <a:t>iterations</a:t>
            </a:r>
            <a:r>
              <a:rPr lang="es-E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9CB4-C213-9544-B54F-DA39452EB588}"/>
              </a:ext>
            </a:extLst>
          </p:cNvPr>
          <p:cNvSpPr txBox="1"/>
          <p:nvPr/>
        </p:nvSpPr>
        <p:spPr>
          <a:xfrm>
            <a:off x="3131029" y="1091226"/>
            <a:ext cx="3241171" cy="369332"/>
          </a:xfrm>
          <a:prstGeom prst="rect">
            <a:avLst/>
          </a:prstGeom>
          <a:solidFill>
            <a:srgbClr val="DEEBF7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Escape in N=3 </a:t>
            </a:r>
            <a:r>
              <a:rPr lang="es-ES" b="1" dirty="0" err="1">
                <a:solidFill>
                  <a:srgbClr val="FF0000"/>
                </a:solidFill>
              </a:rPr>
              <a:t>or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less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iterarions</a:t>
            </a:r>
            <a:endParaRPr lang="es-E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70B4EF-7C78-DB4C-8106-7DC66351DA22}"/>
                  </a:ext>
                </a:extLst>
              </p14:cNvPr>
              <p14:cNvContentPartPr/>
              <p14:nvPr/>
            </p14:nvContentPartPr>
            <p14:xfrm>
              <a:off x="4507920" y="824040"/>
              <a:ext cx="1586160" cy="87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70B4EF-7C78-DB4C-8106-7DC66351DA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1720" y="807840"/>
                <a:ext cx="1618560" cy="12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606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80F0477A-B830-734F-B3A7-A9BC61169EA3}"/>
              </a:ext>
            </a:extLst>
          </p:cNvPr>
          <p:cNvSpPr txBox="1">
            <a:spLocks/>
          </p:cNvSpPr>
          <p:nvPr/>
        </p:nvSpPr>
        <p:spPr>
          <a:xfrm>
            <a:off x="120650" y="284163"/>
            <a:ext cx="8942388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Case B: Escape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exactly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in N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iterations</a:t>
            </a:r>
            <a:endParaRPr lang="es-ES" sz="36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58617-A8A3-9147-AF40-22A9BD41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8" y="1749276"/>
            <a:ext cx="2252836" cy="26251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D19503-8F16-D54D-B7BB-FB89572DECDC}"/>
                  </a:ext>
                </a:extLst>
              </p:cNvPr>
              <p:cNvSpPr txBox="1"/>
              <p:nvPr/>
            </p:nvSpPr>
            <p:spPr>
              <a:xfrm>
                <a:off x="483512" y="4752024"/>
                <a:ext cx="2409788" cy="147732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Logistic </a:t>
                </a:r>
                <a:r>
                  <a:rPr lang="es-ES" dirty="0" err="1"/>
                  <a:t>map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es-ES" b="1" dirty="0">
                  <a:solidFill>
                    <a:srgbClr val="000000"/>
                  </a:solidFill>
                </a:endParaRPr>
              </a:p>
              <a:p>
                <a:endParaRPr lang="es-ES" dirty="0"/>
              </a:p>
              <a:p>
                <a:r>
                  <a:rPr lang="es-ES" dirty="0" err="1"/>
                  <a:t>Transient</a:t>
                </a:r>
                <a:r>
                  <a:rPr lang="es-ES" dirty="0"/>
                  <a:t> chaos </a:t>
                </a:r>
                <a:r>
                  <a:rPr lang="es-ES" dirty="0" err="1"/>
                  <a:t>occurs</a:t>
                </a:r>
                <a:r>
                  <a:rPr lang="es-ES" dirty="0"/>
                  <a:t> in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region</a:t>
                </a:r>
                <a:r>
                  <a:rPr lang="es-ES" dirty="0"/>
                  <a:t> </a:t>
                </a:r>
                <a:r>
                  <a:rPr lang="es-ES" b="1" dirty="0">
                    <a:solidFill>
                      <a:srgbClr val="FF0000"/>
                    </a:solidFill>
                  </a:rPr>
                  <a:t>Q=[0,1]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D19503-8F16-D54D-B7BB-FB89572DE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2" y="4752024"/>
                <a:ext cx="2409788" cy="1477328"/>
              </a:xfrm>
              <a:prstGeom prst="rect">
                <a:avLst/>
              </a:prstGeom>
              <a:blipFill>
                <a:blip r:embed="rId3"/>
                <a:stretch>
                  <a:fillRect l="-1031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50387-889E-7A4C-8405-71A9DBFEF742}"/>
                  </a:ext>
                </a:extLst>
              </p:cNvPr>
              <p:cNvSpPr txBox="1"/>
              <p:nvPr/>
            </p:nvSpPr>
            <p:spPr>
              <a:xfrm>
                <a:off x="3246328" y="4721442"/>
                <a:ext cx="2671308" cy="20313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rgbClr val="000000"/>
                    </a:solidFill>
                  </a:rPr>
                  <a:t>In </a:t>
                </a:r>
                <a:r>
                  <a:rPr lang="es-ES" b="1" dirty="0">
                    <a:solidFill>
                      <a:srgbClr val="FF0000"/>
                    </a:solidFill>
                  </a:rPr>
                  <a:t>red</a:t>
                </a:r>
                <a:r>
                  <a:rPr lang="es-ES" dirty="0">
                    <a:solidFill>
                      <a:srgbClr val="000000"/>
                    </a:solidFill>
                  </a:rPr>
                  <a:t> </a:t>
                </a:r>
                <a:r>
                  <a:rPr lang="es-ES" dirty="0" err="1">
                    <a:solidFill>
                      <a:srgbClr val="000000"/>
                    </a:solidFill>
                  </a:rPr>
                  <a:t>the</a:t>
                </a:r>
                <a:r>
                  <a:rPr lang="es-ES" dirty="0">
                    <a:solidFill>
                      <a:srgbClr val="000000"/>
                    </a:solidFill>
                  </a:rPr>
                  <a:t> escape </a:t>
                </a:r>
                <a:r>
                  <a:rPr lang="es-ES" dirty="0" err="1">
                    <a:solidFill>
                      <a:srgbClr val="000000"/>
                    </a:solidFill>
                  </a:rPr>
                  <a:t>functions</a:t>
                </a:r>
                <a:r>
                  <a:rPr lang="es-ES" dirty="0">
                    <a:solidFill>
                      <a:srgbClr val="000000"/>
                    </a:solidFill>
                  </a:rPr>
                  <a:t> </a:t>
                </a:r>
                <a:r>
                  <a:rPr lang="es-ES" b="1" i="1" dirty="0" err="1">
                    <a:solidFill>
                      <a:srgbClr val="FF0000"/>
                    </a:solidFill>
                  </a:rPr>
                  <a:t>U</a:t>
                </a:r>
                <a:r>
                  <a:rPr lang="es-ES" b="1" i="1" baseline="-25000" dirty="0" err="1">
                    <a:solidFill>
                      <a:srgbClr val="FF0000"/>
                    </a:solidFill>
                  </a:rPr>
                  <a:t>k</a:t>
                </a:r>
                <a:r>
                  <a:rPr lang="es-ES" i="1" dirty="0">
                    <a:solidFill>
                      <a:srgbClr val="000000"/>
                    </a:solidFill>
                  </a:rPr>
                  <a:t> </a:t>
                </a:r>
                <a:r>
                  <a:rPr lang="es-ES" dirty="0" err="1">
                    <a:solidFill>
                      <a:srgbClr val="000000"/>
                    </a:solidFill>
                  </a:rPr>
                  <a:t>computed</a:t>
                </a:r>
                <a:r>
                  <a:rPr lang="es-ES" dirty="0">
                    <a:solidFill>
                      <a:srgbClr val="000000"/>
                    </a:solidFill>
                  </a:rPr>
                  <a:t> in </a:t>
                </a:r>
                <a:r>
                  <a:rPr lang="es-ES" dirty="0" err="1">
                    <a:solidFill>
                      <a:srgbClr val="000000"/>
                    </a:solidFill>
                  </a:rPr>
                  <a:t>the</a:t>
                </a:r>
                <a:r>
                  <a:rPr lang="es-ES" dirty="0">
                    <a:solidFill>
                      <a:srgbClr val="000000"/>
                    </a:solidFill>
                  </a:rPr>
                  <a:t> Interval [0,1] </a:t>
                </a:r>
                <a:r>
                  <a:rPr lang="es-ES" dirty="0" err="1">
                    <a:solidFill>
                      <a:srgbClr val="000000"/>
                    </a:solidFill>
                  </a:rPr>
                  <a:t>with</a:t>
                </a:r>
                <a:r>
                  <a:rPr lang="es-ES" dirty="0">
                    <a:solidFill>
                      <a:srgbClr val="000000"/>
                    </a:solidFill>
                  </a:rPr>
                  <a:t>  </a:t>
                </a:r>
                <a:r>
                  <a:rPr lang="es-ES" b="1" dirty="0">
                    <a:solidFill>
                      <a:srgbClr val="FF0000"/>
                    </a:solidFill>
                  </a:rPr>
                  <a:t>N=3</a:t>
                </a:r>
                <a:r>
                  <a:rPr lang="es-ES" dirty="0">
                    <a:solidFill>
                      <a:srgbClr val="0000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𝟎𝟑𝟎</m:t>
                    </m:r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 </a:t>
                </a:r>
                <a:r>
                  <a:rPr lang="es-E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= 0.022</a:t>
                </a:r>
                <a:r>
                  <a:rPr lang="es-ES" dirty="0"/>
                  <a:t>. </a:t>
                </a:r>
              </a:p>
              <a:p>
                <a:endParaRPr lang="es-ES" dirty="0"/>
              </a:p>
              <a:p>
                <a:r>
                  <a:rPr lang="es-ES" dirty="0"/>
                  <a:t>In </a:t>
                </a:r>
                <a:r>
                  <a:rPr lang="es-ES" b="1" dirty="0">
                    <a:solidFill>
                      <a:srgbClr val="0070C0"/>
                    </a:solidFill>
                  </a:rPr>
                  <a:t>blue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escape sets.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50387-889E-7A4C-8405-71A9DBFEF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328" y="4721442"/>
                <a:ext cx="2671308" cy="2031325"/>
              </a:xfrm>
              <a:prstGeom prst="rect">
                <a:avLst/>
              </a:prstGeom>
              <a:blipFill>
                <a:blip r:embed="rId4"/>
                <a:stretch>
                  <a:fillRect l="-1402" t="-610" b="-2439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32EE41E-D8C0-6843-BDB0-CC0ABF829680}"/>
              </a:ext>
            </a:extLst>
          </p:cNvPr>
          <p:cNvSpPr txBox="1"/>
          <p:nvPr/>
        </p:nvSpPr>
        <p:spPr>
          <a:xfrm>
            <a:off x="6191538" y="4691438"/>
            <a:ext cx="260641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Example</a:t>
            </a:r>
            <a:r>
              <a:rPr lang="es-ES" dirty="0"/>
              <a:t> of a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orbit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orbits</a:t>
            </a:r>
            <a:r>
              <a:rPr lang="es-ES" dirty="0"/>
              <a:t> are </a:t>
            </a:r>
            <a:r>
              <a:rPr lang="es-ES" dirty="0" err="1"/>
              <a:t>forced</a:t>
            </a:r>
            <a:r>
              <a:rPr lang="es-ES" dirty="0"/>
              <a:t> to escape in </a:t>
            </a:r>
            <a:r>
              <a:rPr lang="es-ES" b="1" dirty="0">
                <a:solidFill>
                  <a:srgbClr val="FF0000"/>
                </a:solidFill>
              </a:rPr>
              <a:t>exactly 3</a:t>
            </a:r>
            <a:r>
              <a:rPr lang="es-ES" dirty="0"/>
              <a:t>  </a:t>
            </a:r>
            <a:r>
              <a:rPr lang="es-ES" dirty="0" err="1"/>
              <a:t>iterations</a:t>
            </a:r>
            <a:r>
              <a:rPr lang="es-E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07F8F-4B53-784A-B4A3-A992ADAF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125" y="1784407"/>
            <a:ext cx="2544495" cy="25899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7B7A8-CB00-4349-A671-CB9C0526C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538" y="1864519"/>
            <a:ext cx="2534410" cy="25288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C4F0BF-8E4A-8A4E-80D2-FE974F7F162A}"/>
              </a:ext>
            </a:extLst>
          </p:cNvPr>
          <p:cNvSpPr txBox="1"/>
          <p:nvPr/>
        </p:nvSpPr>
        <p:spPr>
          <a:xfrm>
            <a:off x="2894586" y="1162744"/>
            <a:ext cx="3214667" cy="369332"/>
          </a:xfrm>
          <a:prstGeom prst="rect">
            <a:avLst/>
          </a:prstGeom>
          <a:solidFill>
            <a:srgbClr val="DEEBF7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Escape in </a:t>
            </a:r>
            <a:r>
              <a:rPr lang="es-ES" b="1" dirty="0" err="1">
                <a:solidFill>
                  <a:srgbClr val="FF0000"/>
                </a:solidFill>
              </a:rPr>
              <a:t>exactly</a:t>
            </a:r>
            <a:r>
              <a:rPr lang="es-ES" b="1" dirty="0">
                <a:solidFill>
                  <a:srgbClr val="FF0000"/>
                </a:solidFill>
              </a:rPr>
              <a:t> N=3 </a:t>
            </a:r>
            <a:r>
              <a:rPr lang="es-ES" b="1" dirty="0" err="1">
                <a:solidFill>
                  <a:srgbClr val="FF0000"/>
                </a:solidFill>
              </a:rPr>
              <a:t>iterarions</a:t>
            </a:r>
            <a:endParaRPr lang="es-E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4CC387-9433-454B-8012-F1807A2663ED}"/>
                  </a:ext>
                </a:extLst>
              </p14:cNvPr>
              <p14:cNvContentPartPr/>
              <p14:nvPr/>
            </p14:nvContentPartPr>
            <p14:xfrm>
              <a:off x="4026960" y="811800"/>
              <a:ext cx="2229120" cy="9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4CC387-9433-454B-8012-F1807A2663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10760" y="795600"/>
                <a:ext cx="226152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6744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80F0477A-B830-734F-B3A7-A9BC61169EA3}"/>
              </a:ext>
            </a:extLst>
          </p:cNvPr>
          <p:cNvSpPr txBox="1">
            <a:spLocks/>
          </p:cNvSpPr>
          <p:nvPr/>
        </p:nvSpPr>
        <p:spPr>
          <a:xfrm>
            <a:off x="120650" y="160875"/>
            <a:ext cx="8942388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Case C: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Alternating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chaotic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regions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.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Controlling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transient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between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two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regions</a:t>
            </a:r>
            <a:endParaRPr lang="es-ES" sz="28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E098C-0EF4-3F4F-BECA-CC366DBA1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415" y="1817761"/>
            <a:ext cx="4439841" cy="11071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B56F0-DABB-7242-A8C2-5E7883767F81}"/>
              </a:ext>
            </a:extLst>
          </p:cNvPr>
          <p:cNvSpPr txBox="1"/>
          <p:nvPr/>
        </p:nvSpPr>
        <p:spPr>
          <a:xfrm>
            <a:off x="3410166" y="1268760"/>
            <a:ext cx="260199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DOUBLE PARABOLA MAP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85E6F-88C1-194D-8647-DCE77E5E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0" y="3140968"/>
            <a:ext cx="3253193" cy="30643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A61A64-3765-1546-9BE9-1C097E3E9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28" y="3237830"/>
            <a:ext cx="3231292" cy="29994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B32429-27C2-9945-98D6-A1D0DA49147B}"/>
                  </a:ext>
                </a:extLst>
              </p:cNvPr>
              <p:cNvSpPr txBox="1"/>
              <p:nvPr/>
            </p:nvSpPr>
            <p:spPr>
              <a:xfrm>
                <a:off x="3647392" y="3597961"/>
                <a:ext cx="1944216" cy="1477328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500" dirty="0"/>
                  <a:t>For </a:t>
                </a:r>
                <a14:m>
                  <m:oMath xmlns:m="http://schemas.openxmlformats.org/officeDocument/2006/math">
                    <m:r>
                      <a:rPr lang="es-E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s-ES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500" dirty="0"/>
                  <a:t> </a:t>
                </a:r>
                <a:r>
                  <a:rPr lang="es-ES" sz="1500" dirty="0" err="1"/>
                  <a:t>transient</a:t>
                </a:r>
                <a:r>
                  <a:rPr lang="es-ES" sz="1500" dirty="0"/>
                  <a:t> chaos </a:t>
                </a:r>
                <a:r>
                  <a:rPr lang="es-ES" sz="1500" dirty="0" err="1"/>
                  <a:t>appears</a:t>
                </a:r>
                <a:r>
                  <a:rPr lang="es-ES" sz="1500" dirty="0"/>
                  <a:t>. </a:t>
                </a:r>
              </a:p>
              <a:p>
                <a:endParaRPr lang="es-ES" sz="1500" dirty="0"/>
              </a:p>
              <a:p>
                <a:r>
                  <a:rPr lang="es-ES" sz="1500" dirty="0" err="1"/>
                  <a:t>Orbits</a:t>
                </a:r>
                <a:r>
                  <a:rPr lang="es-ES" sz="1500" dirty="0"/>
                  <a:t> “escape” </a:t>
                </a:r>
                <a:r>
                  <a:rPr lang="es-ES" sz="1500" dirty="0" err="1"/>
                  <a:t>from</a:t>
                </a:r>
                <a:r>
                  <a:rPr lang="es-ES" sz="1500" dirty="0"/>
                  <a:t> </a:t>
                </a:r>
                <a:r>
                  <a:rPr lang="es-ES" sz="1500" b="1" dirty="0">
                    <a:solidFill>
                      <a:srgbClr val="0070C0"/>
                    </a:solidFill>
                  </a:rPr>
                  <a:t>LEFT</a:t>
                </a:r>
                <a:r>
                  <a:rPr lang="es-ES" sz="1500" dirty="0"/>
                  <a:t> to </a:t>
                </a:r>
                <a:r>
                  <a:rPr lang="es-ES" sz="1500" b="1" dirty="0">
                    <a:solidFill>
                      <a:srgbClr val="0070C0"/>
                    </a:solidFill>
                  </a:rPr>
                  <a:t>RIGHT</a:t>
                </a:r>
                <a:r>
                  <a:rPr lang="es-ES" sz="1500" dirty="0"/>
                  <a:t> and viceversa.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B32429-27C2-9945-98D6-A1D0DA491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392" y="3597961"/>
                <a:ext cx="1944216" cy="1477328"/>
              </a:xfrm>
              <a:prstGeom prst="rect">
                <a:avLst/>
              </a:prstGeom>
              <a:blipFill>
                <a:blip r:embed="rId5"/>
                <a:stretch>
                  <a:fillRect b="-2479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0DCA85-9391-934C-9452-1E26B814A1CE}"/>
              </a:ext>
            </a:extLst>
          </p:cNvPr>
          <p:cNvSpPr txBox="1"/>
          <p:nvPr/>
        </p:nvSpPr>
        <p:spPr>
          <a:xfrm>
            <a:off x="1422648" y="6372036"/>
            <a:ext cx="57600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Goal</a:t>
            </a:r>
            <a:r>
              <a:rPr lang="es-ES" dirty="0">
                <a:solidFill>
                  <a:srgbClr val="FF0000"/>
                </a:solidFill>
              </a:rPr>
              <a:t>: </a:t>
            </a:r>
            <a:r>
              <a:rPr lang="es-ES" sz="1500" dirty="0">
                <a:solidFill>
                  <a:srgbClr val="FF0000"/>
                </a:solidFill>
              </a:rPr>
              <a:t>control </a:t>
            </a:r>
            <a:r>
              <a:rPr lang="es-ES" sz="1500" dirty="0" err="1">
                <a:solidFill>
                  <a:srgbClr val="FF0000"/>
                </a:solidFill>
              </a:rPr>
              <a:t>the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number</a:t>
            </a:r>
            <a:r>
              <a:rPr lang="es-ES" sz="1500" dirty="0">
                <a:solidFill>
                  <a:srgbClr val="FF0000"/>
                </a:solidFill>
              </a:rPr>
              <a:t> of </a:t>
            </a:r>
            <a:r>
              <a:rPr lang="es-ES" sz="1500" dirty="0" err="1">
                <a:solidFill>
                  <a:srgbClr val="FF0000"/>
                </a:solidFill>
              </a:rPr>
              <a:t>iterations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that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the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orbit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takes</a:t>
            </a:r>
            <a:r>
              <a:rPr lang="es-ES" sz="1500" dirty="0">
                <a:solidFill>
                  <a:srgbClr val="FF0000"/>
                </a:solidFill>
              </a:rPr>
              <a:t> in </a:t>
            </a:r>
            <a:r>
              <a:rPr lang="es-ES" sz="1500" dirty="0" err="1">
                <a:solidFill>
                  <a:srgbClr val="FF0000"/>
                </a:solidFill>
              </a:rPr>
              <a:t>each</a:t>
            </a:r>
            <a:r>
              <a:rPr lang="es-ES" sz="1500" dirty="0">
                <a:solidFill>
                  <a:srgbClr val="FF0000"/>
                </a:solidFill>
              </a:rPr>
              <a:t> </a:t>
            </a:r>
            <a:r>
              <a:rPr lang="es-ES" sz="1500" dirty="0" err="1">
                <a:solidFill>
                  <a:srgbClr val="FF0000"/>
                </a:solidFill>
              </a:rPr>
              <a:t>side</a:t>
            </a:r>
            <a:r>
              <a:rPr lang="es-ES" sz="1500" dirty="0">
                <a:solidFill>
                  <a:srgbClr val="FF0000"/>
                </a:solidFill>
              </a:rPr>
              <a:t>.</a:t>
            </a:r>
            <a:endParaRPr lang="es-E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38780C-7A99-1943-89A7-C63E9AA3A73C}"/>
                  </a:ext>
                </a:extLst>
              </p14:cNvPr>
              <p14:cNvContentPartPr/>
              <p14:nvPr/>
            </p14:nvContentPartPr>
            <p14:xfrm>
              <a:off x="786960" y="2414160"/>
              <a:ext cx="7721280" cy="56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38780C-7A99-1943-89A7-C63E9AA3A7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760" y="2397960"/>
                <a:ext cx="7753680" cy="599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C109BA5-B751-924B-AFA5-D722CCF358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84" y="2130822"/>
            <a:ext cx="1778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0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80F0477A-B830-734F-B3A7-A9BC61169EA3}"/>
              </a:ext>
            </a:extLst>
          </p:cNvPr>
          <p:cNvSpPr txBox="1">
            <a:spLocks/>
          </p:cNvSpPr>
          <p:nvPr/>
        </p:nvSpPr>
        <p:spPr>
          <a:xfrm>
            <a:off x="120650" y="284163"/>
            <a:ext cx="8942388" cy="80803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Case C: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Alternating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chaotic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regions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.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Controlling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the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transient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between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two</a:t>
            </a:r>
            <a:r>
              <a:rPr lang="es-ES" sz="28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28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regions</a:t>
            </a:r>
            <a:endParaRPr lang="es-ES" sz="28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BF707-4F81-8343-B047-A5938771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82308"/>
            <a:ext cx="3677692" cy="35514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DF35E4-A035-D046-83E9-9180A63A1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57524"/>
            <a:ext cx="3551469" cy="36010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3AFBE0-4213-954C-BFEE-B9A454EA72C6}"/>
                  </a:ext>
                </a:extLst>
              </p:cNvPr>
              <p:cNvSpPr txBox="1"/>
              <p:nvPr/>
            </p:nvSpPr>
            <p:spPr>
              <a:xfrm>
                <a:off x="1403648" y="5449723"/>
                <a:ext cx="2160240" cy="646331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Double </a:t>
                </a:r>
                <a:r>
                  <a:rPr lang="es-ES" dirty="0" err="1"/>
                  <a:t>parabola</a:t>
                </a:r>
                <a:r>
                  <a:rPr lang="es-ES" dirty="0"/>
                  <a:t> </a:t>
                </a:r>
                <a:r>
                  <a:rPr lang="es-ES" dirty="0" err="1"/>
                  <a:t>map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endParaRPr lang="es-E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3AFBE0-4213-954C-BFEE-B9A454EA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449723"/>
                <a:ext cx="2160240" cy="646331"/>
              </a:xfrm>
              <a:prstGeom prst="rect">
                <a:avLst/>
              </a:prstGeom>
              <a:blipFill>
                <a:blip r:embed="rId4"/>
                <a:stretch>
                  <a:fillRect l="-1143" b="-12727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DABA9F-086A-B140-8F48-F3A7394DBF44}"/>
                  </a:ext>
                </a:extLst>
              </p:cNvPr>
              <p:cNvSpPr txBox="1"/>
              <p:nvPr/>
            </p:nvSpPr>
            <p:spPr>
              <a:xfrm>
                <a:off x="4245768" y="5449723"/>
                <a:ext cx="4817270" cy="1200329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0000"/>
                    </a:solidFill>
                  </a:rPr>
                  <a:t>Left</a:t>
                </a:r>
                <a:r>
                  <a:rPr lang="es-ES" dirty="0">
                    <a:solidFill>
                      <a:srgbClr val="FF0000"/>
                    </a:solidFill>
                  </a:rPr>
                  <a:t> </a:t>
                </a:r>
                <a:r>
                  <a:rPr lang="es-ES" dirty="0"/>
                  <a:t>and </a:t>
                </a:r>
                <a:r>
                  <a:rPr lang="es-ES" b="1" dirty="0" err="1">
                    <a:solidFill>
                      <a:srgbClr val="00B0F0"/>
                    </a:solidFill>
                  </a:rPr>
                  <a:t>right</a:t>
                </a:r>
                <a:r>
                  <a:rPr lang="es-ES" dirty="0"/>
                  <a:t> escape </a:t>
                </a:r>
                <a:r>
                  <a:rPr lang="es-ES" dirty="0" err="1"/>
                  <a:t>funtions</a:t>
                </a:r>
                <a:r>
                  <a:rPr lang="es-ES" dirty="0"/>
                  <a:t> and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corresponding</a:t>
                </a:r>
                <a:r>
                  <a:rPr lang="es-ES" dirty="0"/>
                  <a:t> escape sets, </a:t>
                </a:r>
                <a:r>
                  <a:rPr lang="es-ES" dirty="0" err="1"/>
                  <a:t>computed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: </a:t>
                </a:r>
              </a:p>
              <a:p>
                <a:endParaRPr lang="es-ES" dirty="0"/>
              </a:p>
              <a:p>
                <a:r>
                  <a:rPr lang="es-ES" b="1" i="1" dirty="0">
                    <a:solidFill>
                      <a:srgbClr val="FF0000"/>
                    </a:solidFill>
                  </a:rPr>
                  <a:t>N</a:t>
                </a:r>
                <a:r>
                  <a:rPr lang="es-ES" b="1" i="1" baseline="-25000" dirty="0">
                    <a:solidFill>
                      <a:srgbClr val="FF0000"/>
                    </a:solidFill>
                  </a:rPr>
                  <a:t>l </a:t>
                </a:r>
                <a:r>
                  <a:rPr lang="es-ES" b="1" dirty="0">
                    <a:solidFill>
                      <a:srgbClr val="FF0000"/>
                    </a:solidFill>
                  </a:rPr>
                  <a:t>= 2 </a:t>
                </a:r>
                <a:r>
                  <a:rPr lang="es-ES" dirty="0"/>
                  <a:t>and</a:t>
                </a:r>
                <a:r>
                  <a:rPr lang="es-ES" b="1" dirty="0"/>
                  <a:t> </a:t>
                </a:r>
                <a:r>
                  <a:rPr lang="es-ES" b="1" i="1" dirty="0" err="1">
                    <a:solidFill>
                      <a:srgbClr val="00B0F0"/>
                    </a:solidFill>
                  </a:rPr>
                  <a:t>N</a:t>
                </a:r>
                <a:r>
                  <a:rPr lang="es-ES" b="1" i="1" baseline="-25000" dirty="0" err="1">
                    <a:solidFill>
                      <a:srgbClr val="00B0F0"/>
                    </a:solidFill>
                  </a:rPr>
                  <a:t>r</a:t>
                </a:r>
                <a:r>
                  <a:rPr lang="es-ES" b="1" i="1" baseline="-25000" dirty="0">
                    <a:solidFill>
                      <a:srgbClr val="00B0F0"/>
                    </a:solidFill>
                  </a:rPr>
                  <a:t> </a:t>
                </a:r>
                <a:r>
                  <a:rPr lang="es-ES" b="1" dirty="0">
                    <a:solidFill>
                      <a:srgbClr val="00B0F0"/>
                    </a:solidFill>
                  </a:rPr>
                  <a:t>= 3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𝟎𝟏𝟒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DABA9F-086A-B140-8F48-F3A7394DB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768" y="5449723"/>
                <a:ext cx="4817270" cy="1200329"/>
              </a:xfrm>
              <a:prstGeom prst="rect">
                <a:avLst/>
              </a:prstGeom>
              <a:blipFill>
                <a:blip r:embed="rId5"/>
                <a:stretch>
                  <a:fillRect l="-521" b="-5051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850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8450-2EA5-9540-ADEB-E1BB1405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44" y="87880"/>
            <a:ext cx="8135206" cy="775149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Controlled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Trajectory</a:t>
            </a:r>
            <a:endParaRPr lang="es-ES" sz="4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02199-0BB1-3C43-8A2A-358D3367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" y="1201915"/>
            <a:ext cx="6711676" cy="55682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B83406-E408-114B-9B73-E69B043F24C1}"/>
                  </a:ext>
                </a:extLst>
              </p:cNvPr>
              <p:cNvSpPr txBox="1"/>
              <p:nvPr/>
            </p:nvSpPr>
            <p:spPr>
              <a:xfrm>
                <a:off x="6883803" y="2569249"/>
                <a:ext cx="2152693" cy="1523494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500" b="1" dirty="0" err="1"/>
                  <a:t>Controlled</a:t>
                </a:r>
                <a:r>
                  <a:rPr lang="es-ES" sz="1500" b="1" dirty="0"/>
                  <a:t> </a:t>
                </a:r>
                <a:r>
                  <a:rPr lang="es-ES" sz="1500" b="1" dirty="0" err="1"/>
                  <a:t>trajectory</a:t>
                </a:r>
                <a:endParaRPr lang="es-ES" sz="1500" b="1" dirty="0"/>
              </a:p>
              <a:p>
                <a:endParaRPr lang="es-ES" sz="1500" dirty="0"/>
              </a:p>
              <a:p>
                <a:r>
                  <a:rPr lang="es-ES" b="1" i="1" dirty="0">
                    <a:solidFill>
                      <a:srgbClr val="FF0000"/>
                    </a:solidFill>
                  </a:rPr>
                  <a:t>N</a:t>
                </a:r>
                <a:r>
                  <a:rPr lang="es-ES" b="1" i="1" baseline="-25000" dirty="0">
                    <a:solidFill>
                      <a:srgbClr val="FF0000"/>
                    </a:solidFill>
                  </a:rPr>
                  <a:t>l </a:t>
                </a:r>
                <a:r>
                  <a:rPr lang="es-ES" b="1" dirty="0">
                    <a:solidFill>
                      <a:srgbClr val="FF0000"/>
                    </a:solidFill>
                  </a:rPr>
                  <a:t>= 20  ;  </a:t>
                </a:r>
                <a:r>
                  <a:rPr lang="es-ES" b="1" i="1" dirty="0" err="1">
                    <a:solidFill>
                      <a:srgbClr val="FF0000"/>
                    </a:solidFill>
                  </a:rPr>
                  <a:t>N</a:t>
                </a:r>
                <a:r>
                  <a:rPr lang="es-ES" b="1" i="1" baseline="-25000" dirty="0" err="1">
                    <a:solidFill>
                      <a:srgbClr val="FF0000"/>
                    </a:solidFill>
                  </a:rPr>
                  <a:t>r</a:t>
                </a:r>
                <a:r>
                  <a:rPr lang="es-ES" b="1" i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s-ES" b="1" dirty="0">
                    <a:solidFill>
                      <a:srgbClr val="FF0000"/>
                    </a:solidFill>
                  </a:rPr>
                  <a:t>= 30 </a:t>
                </a:r>
                <a:endParaRPr lang="es-ES" sz="1500" dirty="0">
                  <a:solidFill>
                    <a:srgbClr val="FF0000"/>
                  </a:solidFill>
                </a:endParaRPr>
              </a:p>
              <a:p>
                <a:endParaRPr lang="es-ES" sz="15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sz="1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sz="1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𝟎𝟏𝟓𝟎</m:t>
                    </m:r>
                  </m:oMath>
                </a14:m>
                <a:r>
                  <a:rPr lang="es-ES" sz="1500" b="1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s-ES" sz="1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sz="1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1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1500" b="1" dirty="0">
                    <a:solidFill>
                      <a:srgbClr val="FF0000"/>
                    </a:solidFill>
                  </a:rPr>
                  <a:t> 0.0135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B83406-E408-114B-9B73-E69B043F2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803" y="2569249"/>
                <a:ext cx="2152693" cy="1523494"/>
              </a:xfrm>
              <a:prstGeom prst="rect">
                <a:avLst/>
              </a:prstGeom>
              <a:blipFill>
                <a:blip r:embed="rId3"/>
                <a:stretch>
                  <a:fillRect l="-1156" b="-3226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100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6050-3D19-9044-965B-AF622FE3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59" cy="808038"/>
          </a:xfrm>
        </p:spPr>
        <p:txBody>
          <a:bodyPr/>
          <a:lstStyle/>
          <a:p>
            <a:pPr algn="l"/>
            <a:r>
              <a:rPr lang="es-ES" sz="2000" dirty="0" err="1">
                <a:solidFill>
                  <a:srgbClr val="0070C0"/>
                </a:solidFill>
              </a:rPr>
              <a:t>Beyond</a:t>
            </a:r>
            <a:r>
              <a:rPr lang="es-ES" sz="2000" dirty="0">
                <a:solidFill>
                  <a:srgbClr val="0070C0"/>
                </a:solidFill>
              </a:rPr>
              <a:t> </a:t>
            </a:r>
            <a:r>
              <a:rPr lang="es-ES" sz="2000" dirty="0" err="1">
                <a:solidFill>
                  <a:srgbClr val="0070C0"/>
                </a:solidFill>
              </a:rPr>
              <a:t>partial</a:t>
            </a:r>
            <a:r>
              <a:rPr lang="es-ES" sz="2000" dirty="0">
                <a:solidFill>
                  <a:srgbClr val="0070C0"/>
                </a:solidFill>
              </a:rPr>
              <a:t> control</a:t>
            </a:r>
            <a:r>
              <a:rPr lang="es-ES" sz="2000" dirty="0"/>
              <a:t>: </a:t>
            </a:r>
            <a:r>
              <a:rPr lang="es-ES" sz="2000" dirty="0" err="1"/>
              <a:t>Controlling</a:t>
            </a:r>
            <a:br>
              <a:rPr lang="es-ES" sz="2000" dirty="0"/>
            </a:br>
            <a:r>
              <a:rPr lang="es-ES" sz="2000" dirty="0"/>
              <a:t>safety </a:t>
            </a:r>
            <a:r>
              <a:rPr lang="es-ES" sz="2000" dirty="0" err="1"/>
              <a:t>function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178DD-6A5D-2A4D-B266-5C572F538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83" y="2905689"/>
            <a:ext cx="3662634" cy="38049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60301-273E-A848-8C46-94D8F78A1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27" y="1988840"/>
            <a:ext cx="3665549" cy="685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ED5410-7912-814A-8036-F48480D3D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39" y="2645668"/>
            <a:ext cx="1687513" cy="4953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4059003F-9729-7B40-BEEE-C475EEC77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96" y="1803797"/>
            <a:ext cx="1189037" cy="47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D403857-C7E6-954A-B06A-9E1B43A08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96" y="1740297"/>
            <a:ext cx="1155700" cy="536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CAF6D-7840-6A4D-B796-0B6E9E69793D}"/>
              </a:ext>
            </a:extLst>
          </p:cNvPr>
          <p:cNvSpPr txBox="1"/>
          <p:nvPr/>
        </p:nvSpPr>
        <p:spPr>
          <a:xfrm>
            <a:off x="323528" y="3501008"/>
            <a:ext cx="1652339" cy="923330"/>
          </a:xfrm>
          <a:prstGeom prst="rect">
            <a:avLst/>
          </a:prstGeom>
          <a:solidFill>
            <a:srgbClr val="DEEBF7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Goal</a:t>
            </a:r>
            <a:r>
              <a:rPr lang="es-ES" dirty="0"/>
              <a:t>: </a:t>
            </a:r>
            <a:r>
              <a:rPr lang="es-ES" b="1" dirty="0" err="1"/>
              <a:t>approach</a:t>
            </a:r>
            <a:r>
              <a:rPr lang="es-ES" b="1" dirty="0"/>
              <a:t> </a:t>
            </a:r>
            <a:r>
              <a:rPr lang="es-ES" b="1" dirty="0" err="1"/>
              <a:t>any</a:t>
            </a:r>
            <a:r>
              <a:rPr lang="es-ES" b="1" dirty="0"/>
              <a:t> </a:t>
            </a:r>
            <a:r>
              <a:rPr lang="es-ES" b="1" dirty="0" err="1"/>
              <a:t>orbit</a:t>
            </a:r>
            <a:r>
              <a:rPr lang="es-ES" b="1" dirty="0"/>
              <a:t> to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FF0000"/>
                </a:solidFill>
              </a:rPr>
              <a:t>safe</a:t>
            </a:r>
            <a:r>
              <a:rPr lang="es-ES" b="1" dirty="0">
                <a:solidFill>
                  <a:srgbClr val="FF0000"/>
                </a:solidFill>
              </a:rPr>
              <a:t> set</a:t>
            </a:r>
            <a:r>
              <a:rPr lang="es-ES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AF2A7-917E-9146-AACD-DD535C8582C1}"/>
              </a:ext>
            </a:extLst>
          </p:cNvPr>
          <p:cNvSpPr txBox="1"/>
          <p:nvPr/>
        </p:nvSpPr>
        <p:spPr>
          <a:xfrm>
            <a:off x="6938318" y="4077072"/>
            <a:ext cx="2144027" cy="830997"/>
          </a:xfrm>
          <a:prstGeom prst="rect">
            <a:avLst/>
          </a:prstGeom>
          <a:solidFill>
            <a:srgbClr val="DEEBF7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In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safe</a:t>
            </a:r>
            <a:r>
              <a:rPr lang="es-ES" sz="1600" b="1" dirty="0">
                <a:solidFill>
                  <a:srgbClr val="FF0000"/>
                </a:solidFill>
              </a:rPr>
              <a:t> set </a:t>
            </a:r>
            <a:r>
              <a:rPr lang="es-ES" sz="1600" b="1" dirty="0" err="1"/>
              <a:t>the</a:t>
            </a:r>
            <a:r>
              <a:rPr lang="es-ES" sz="1600" b="1" dirty="0"/>
              <a:t> control </a:t>
            </a:r>
            <a:r>
              <a:rPr lang="es-ES" sz="1600" b="1" dirty="0" err="1"/>
              <a:t>needed</a:t>
            </a:r>
            <a:r>
              <a:rPr lang="es-ES" sz="1600" b="1" dirty="0"/>
              <a:t> </a:t>
            </a:r>
            <a:r>
              <a:rPr lang="es-ES" sz="1600" b="1" dirty="0" err="1"/>
              <a:t>is</a:t>
            </a:r>
            <a:r>
              <a:rPr lang="es-ES" sz="1600" b="1" dirty="0"/>
              <a:t> </a:t>
            </a:r>
            <a:r>
              <a:rPr lang="es-ES" sz="1600" b="1" dirty="0" err="1"/>
              <a:t>minimum</a:t>
            </a:r>
            <a:endParaRPr lang="es-ES" sz="1600" b="1" dirty="0"/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5BA8F2-AAB5-C25E-1131-0D2AFFA3D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5868144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0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D99F-66C6-FA42-85BA-74B68381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30" y="365127"/>
            <a:ext cx="7970820" cy="578434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Strategy</a:t>
            </a:r>
            <a:endParaRPr lang="es-ES" sz="44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C7DBA-A260-7042-9EDA-76D30357D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" y="4994191"/>
            <a:ext cx="4963118" cy="18638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4F162-1B84-6743-9790-8BB7BC629421}"/>
              </a:ext>
            </a:extLst>
          </p:cNvPr>
          <p:cNvSpPr txBox="1"/>
          <p:nvPr/>
        </p:nvSpPr>
        <p:spPr>
          <a:xfrm>
            <a:off x="5220072" y="2023680"/>
            <a:ext cx="3807593" cy="1477328"/>
          </a:xfrm>
          <a:prstGeom prst="rect">
            <a:avLst/>
          </a:prstGeom>
          <a:solidFill>
            <a:srgbClr val="CFE8EC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to compute </a:t>
            </a:r>
            <a:r>
              <a:rPr lang="es-ES" dirty="0" err="1"/>
              <a:t>the</a:t>
            </a:r>
            <a:r>
              <a:rPr lang="es-ES" dirty="0"/>
              <a:t> safety </a:t>
            </a:r>
            <a:r>
              <a:rPr lang="es-ES" dirty="0" err="1"/>
              <a:t>function</a:t>
            </a:r>
            <a:r>
              <a:rPr lang="es-ES" dirty="0"/>
              <a:t> and </a:t>
            </a:r>
            <a:r>
              <a:rPr lang="es-ES" dirty="0" err="1"/>
              <a:t>gradually</a:t>
            </a:r>
            <a:r>
              <a:rPr lang="es-ES" dirty="0"/>
              <a:t> lead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orbit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minima</a:t>
            </a:r>
            <a:r>
              <a:rPr lang="es-ES" dirty="0"/>
              <a:t> of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function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(</a:t>
            </a:r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safe</a:t>
            </a:r>
            <a:r>
              <a:rPr lang="es-ES" dirty="0">
                <a:solidFill>
                  <a:srgbClr val="FF0000"/>
                </a:solidFill>
              </a:rPr>
              <a:t> set)</a:t>
            </a:r>
            <a:r>
              <a:rPr lang="es-ES" dirty="0"/>
              <a:t>,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control </a:t>
            </a:r>
            <a:r>
              <a:rPr lang="es-ES" dirty="0" err="1"/>
              <a:t>needed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minimum</a:t>
            </a:r>
            <a:r>
              <a:rPr lang="es-ES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529168-4249-544E-9AC8-CE782CF1AF62}"/>
                  </a:ext>
                </a:extLst>
              </p:cNvPr>
              <p:cNvSpPr txBox="1"/>
              <p:nvPr/>
            </p:nvSpPr>
            <p:spPr>
              <a:xfrm>
                <a:off x="5220072" y="4581128"/>
                <a:ext cx="3807593" cy="1200329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initial</a:t>
                </a:r>
                <a:r>
                  <a:rPr lang="es-ES" dirty="0"/>
                  <a:t> </a:t>
                </a:r>
                <a:r>
                  <a:rPr lang="es-ES" dirty="0" err="1"/>
                  <a:t>condition</a:t>
                </a:r>
                <a:r>
                  <a:rPr lang="es-ES" dirty="0"/>
                  <a:t> </a:t>
                </a:r>
                <a:r>
                  <a:rPr lang="es-ES" b="1" dirty="0">
                    <a:solidFill>
                      <a:srgbClr val="FF0000"/>
                    </a:solidFill>
                  </a:rPr>
                  <a:t>x</a:t>
                </a:r>
                <a:r>
                  <a:rPr lang="es-ES" b="1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s-ES" dirty="0"/>
                  <a:t> </a:t>
                </a:r>
                <a:r>
                  <a:rPr lang="es-ES" dirty="0" err="1"/>
                  <a:t>approaches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safe</a:t>
                </a:r>
                <a:r>
                  <a:rPr lang="es-ES" dirty="0"/>
                  <a:t> set.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The</a:t>
                </a:r>
                <a:r>
                  <a:rPr lang="es-ES" b="1" dirty="0">
                    <a:solidFill>
                      <a:srgbClr val="00B050"/>
                    </a:solidFill>
                  </a:rPr>
                  <a:t> control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applied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gradually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decreases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until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the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minimum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B050"/>
                    </a:solidFill>
                  </a:rPr>
                  <a:t>value</a:t>
                </a:r>
                <a:r>
                  <a:rPr lang="es-ES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s-E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b="1" dirty="0">
                    <a:solidFill>
                      <a:srgbClr val="FF0000"/>
                    </a:solidFill>
                  </a:rPr>
                  <a:t> 0.03</a:t>
                </a:r>
                <a:r>
                  <a:rPr lang="es-ES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529168-4249-544E-9AC8-CE782CF1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581128"/>
                <a:ext cx="3807593" cy="1200329"/>
              </a:xfrm>
              <a:prstGeom prst="rect">
                <a:avLst/>
              </a:prstGeom>
              <a:blipFill>
                <a:blip r:embed="rId3"/>
                <a:stretch>
                  <a:fillRect l="-658" t="-1020" b="-6122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CFD32C5-12ED-8649-BFED-302189A40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4904889" cy="31829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B4CA774-2AA7-784D-8D26-D293F558C4DE}"/>
                  </a:ext>
                </a:extLst>
              </p14:cNvPr>
              <p14:cNvContentPartPr/>
              <p14:nvPr/>
            </p14:nvContentPartPr>
            <p14:xfrm>
              <a:off x="705240" y="4623840"/>
              <a:ext cx="3180240" cy="32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B4CA774-2AA7-784D-8D26-D293F558C4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040" y="4607640"/>
                <a:ext cx="3212640" cy="35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8FFB266-C4DA-BD40-8B16-F3CA98CEF254}"/>
              </a:ext>
            </a:extLst>
          </p:cNvPr>
          <p:cNvSpPr/>
          <p:nvPr/>
        </p:nvSpPr>
        <p:spPr bwMode="auto">
          <a:xfrm>
            <a:off x="4608513" y="4927600"/>
            <a:ext cx="228600" cy="279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59323405-B7CE-D54B-B445-9359EEC48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129" y="303481"/>
            <a:ext cx="8671388" cy="8080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points</a:t>
            </a:r>
            <a:r>
              <a:rPr lang="es-E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in </a:t>
            </a:r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slope-three</a:t>
            </a:r>
            <a:r>
              <a:rPr lang="es-E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tent</a:t>
            </a:r>
            <a:r>
              <a:rPr lang="es-ES" altLang="es-ES" sz="40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40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endParaRPr lang="es-ES" altLang="es-ES" sz="40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15378" name="Picture 4" descr="tent1">
            <a:extLst>
              <a:ext uri="{FF2B5EF4-FFF2-40B4-BE49-F238E27FC236}">
                <a16:creationId xmlns:a16="http://schemas.microsoft.com/office/drawing/2014/main" id="{D0ED81FE-29CB-764B-A41C-8B945A7ABC3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244" y="2209945"/>
            <a:ext cx="3913187" cy="3308350"/>
          </a:xfrm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CC330CF4-0E59-3F44-B53E-2965C4AAC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2166938"/>
            <a:ext cx="317500" cy="315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E7E0E39-BCE7-D541-8278-BDA33E6AE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5303838"/>
            <a:ext cx="185737" cy="223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8AFAD3B9-5D8D-5141-BD7C-75B7E5836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3" y="5246688"/>
            <a:ext cx="485775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s-ES" sz="3200">
              <a:latin typeface="Times New Roman" panose="02020603050405020304" pitchFamily="18" charset="0"/>
            </a:endParaRPr>
          </a:p>
        </p:txBody>
      </p:sp>
      <p:graphicFrame>
        <p:nvGraphicFramePr>
          <p:cNvPr id="15366" name="Object 2">
            <a:extLst>
              <a:ext uri="{FF2B5EF4-FFF2-40B4-BE49-F238E27FC236}">
                <a16:creationId xmlns:a16="http://schemas.microsoft.com/office/drawing/2014/main" id="{04816517-8035-E14E-8153-FE7F7FEBB0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3100" y="1306513"/>
          <a:ext cx="261778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300" imgH="241300" progId="Equation.3">
                  <p:embed/>
                </p:oleObj>
              </mc:Choice>
              <mc:Fallback>
                <p:oleObj name="Equation" r:id="rId4" imgW="876300" imgH="241300" progId="Equation.3">
                  <p:embed/>
                  <p:pic>
                    <p:nvPicPr>
                      <p:cNvPr id="15366" name="Object 2">
                        <a:extLst>
                          <a:ext uri="{FF2B5EF4-FFF2-40B4-BE49-F238E27FC236}">
                            <a16:creationId xmlns:a16="http://schemas.microsoft.com/office/drawing/2014/main" id="{04816517-8035-E14E-8153-FE7F7FEBB0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3100" y="1306513"/>
                        <a:ext cx="2617788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6">
            <a:extLst>
              <a:ext uri="{FF2B5EF4-FFF2-40B4-BE49-F238E27FC236}">
                <a16:creationId xmlns:a16="http://schemas.microsoft.com/office/drawing/2014/main" id="{3490D197-EBCA-FC45-BA2F-355DDC09C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1257300"/>
            <a:ext cx="2376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200">
                <a:latin typeface="Times New Roman" panose="02020603050405020304" pitchFamily="18" charset="0"/>
              </a:rPr>
              <a:t>Q=[-3/2, 3/2]</a:t>
            </a:r>
            <a:endParaRPr lang="en-GB" altLang="es-ES" sz="3200">
              <a:latin typeface="Times New Roman" panose="02020603050405020304" pitchFamily="18" charset="0"/>
            </a:endParaRPr>
          </a:p>
        </p:txBody>
      </p:sp>
      <p:graphicFrame>
        <p:nvGraphicFramePr>
          <p:cNvPr id="15368" name="Object 15">
            <a:extLst>
              <a:ext uri="{FF2B5EF4-FFF2-40B4-BE49-F238E27FC236}">
                <a16:creationId xmlns:a16="http://schemas.microsoft.com/office/drawing/2014/main" id="{AAFC3367-840E-5B41-95D5-92DDF61ABB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5275" y="2038350"/>
          <a:ext cx="32226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0" imgH="317500" progId="Equation.3">
                  <p:embed/>
                </p:oleObj>
              </mc:Choice>
              <mc:Fallback>
                <p:oleObj name="Equation" r:id="rId6" imgW="1651000" imgH="317500" progId="Equation.3">
                  <p:embed/>
                  <p:pic>
                    <p:nvPicPr>
                      <p:cNvPr id="15368" name="Object 15">
                        <a:extLst>
                          <a:ext uri="{FF2B5EF4-FFF2-40B4-BE49-F238E27FC236}">
                            <a16:creationId xmlns:a16="http://schemas.microsoft.com/office/drawing/2014/main" id="{AAFC3367-840E-5B41-95D5-92DDF61ABB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5" y="2038350"/>
                        <a:ext cx="3222625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9" name="Picture 1">
            <a:extLst>
              <a:ext uri="{FF2B5EF4-FFF2-40B4-BE49-F238E27FC236}">
                <a16:creationId xmlns:a16="http://schemas.microsoft.com/office/drawing/2014/main" id="{EB1328CA-8E37-F446-80EB-1D82D6D61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47975"/>
            <a:ext cx="33401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8">
            <a:extLst>
              <a:ext uri="{FF2B5EF4-FFF2-40B4-BE49-F238E27FC236}">
                <a16:creationId xmlns:a16="http://schemas.microsoft.com/office/drawing/2014/main" id="{CA95F1A2-0CF1-B84C-B5F9-E8AA2DFC03A2}"/>
              </a:ext>
            </a:extLst>
          </p:cNvPr>
          <p:cNvGrpSpPr>
            <a:grpSpLocks/>
          </p:cNvGrpSpPr>
          <p:nvPr/>
        </p:nvGrpSpPr>
        <p:grpSpPr bwMode="auto">
          <a:xfrm>
            <a:off x="5983288" y="3460750"/>
            <a:ext cx="2549525" cy="558800"/>
            <a:chOff x="5983460" y="3667040"/>
            <a:chExt cx="2548852" cy="558800"/>
          </a:xfrm>
        </p:grpSpPr>
        <p:pic>
          <p:nvPicPr>
            <p:cNvPr id="15386" name="Picture 5">
              <a:extLst>
                <a:ext uri="{FF2B5EF4-FFF2-40B4-BE49-F238E27FC236}">
                  <a16:creationId xmlns:a16="http://schemas.microsoft.com/office/drawing/2014/main" id="{481D289D-DC4C-0440-AC39-C1907600B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460" y="3667040"/>
              <a:ext cx="9398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7" name="Picture 6">
              <a:extLst>
                <a:ext uri="{FF2B5EF4-FFF2-40B4-BE49-F238E27FC236}">
                  <a16:creationId xmlns:a16="http://schemas.microsoft.com/office/drawing/2014/main" id="{4650596A-D568-E040-BD9D-770771E8B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612" y="3743240"/>
              <a:ext cx="15367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9">
            <a:extLst>
              <a:ext uri="{FF2B5EF4-FFF2-40B4-BE49-F238E27FC236}">
                <a16:creationId xmlns:a16="http://schemas.microsoft.com/office/drawing/2014/main" id="{2D3C750F-8091-ED4F-817C-9215F2ECA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4059238"/>
            <a:ext cx="210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7">
            <a:extLst>
              <a:ext uri="{FF2B5EF4-FFF2-40B4-BE49-F238E27FC236}">
                <a16:creationId xmlns:a16="http://schemas.microsoft.com/office/drawing/2014/main" id="{96BCF1ED-6A91-7D44-B761-0218F350BC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667250"/>
            <a:ext cx="238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0">
            <a:extLst>
              <a:ext uri="{FF2B5EF4-FFF2-40B4-BE49-F238E27FC236}">
                <a16:creationId xmlns:a16="http://schemas.microsoft.com/office/drawing/2014/main" id="{9E7066AF-51D6-4846-9AAC-7A22A1C274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5732463"/>
            <a:ext cx="6791325" cy="371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1">
            <a:extLst>
              <a:ext uri="{FF2B5EF4-FFF2-40B4-BE49-F238E27FC236}">
                <a16:creationId xmlns:a16="http://schemas.microsoft.com/office/drawing/2014/main" id="{76E45E80-2705-C843-B8DA-6AAACE49F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6229350"/>
            <a:ext cx="5892800" cy="482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9" name="Group 1">
            <a:extLst>
              <a:ext uri="{FF2B5EF4-FFF2-40B4-BE49-F238E27FC236}">
                <a16:creationId xmlns:a16="http://schemas.microsoft.com/office/drawing/2014/main" id="{8C1FBE2C-0F6A-5D41-834D-F6402C306DD7}"/>
              </a:ext>
            </a:extLst>
          </p:cNvPr>
          <p:cNvGrpSpPr>
            <a:grpSpLocks/>
          </p:cNvGrpSpPr>
          <p:nvPr/>
        </p:nvGrpSpPr>
        <p:grpSpPr bwMode="auto">
          <a:xfrm>
            <a:off x="882650" y="2046288"/>
            <a:ext cx="4373563" cy="3257839"/>
            <a:chOff x="-528905" y="1052513"/>
            <a:chExt cx="6297533" cy="4723768"/>
          </a:xfrm>
        </p:grpSpPr>
        <p:sp>
          <p:nvSpPr>
            <p:cNvPr id="15380" name="TextBox 10">
              <a:extLst>
                <a:ext uri="{FF2B5EF4-FFF2-40B4-BE49-F238E27FC236}">
                  <a16:creationId xmlns:a16="http://schemas.microsoft.com/office/drawing/2014/main" id="{02137F7B-71CD-E74D-97A0-57A62C55A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3806" y="1982789"/>
              <a:ext cx="850631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>
                  <a:latin typeface="Times New Roman" panose="02020603050405020304" pitchFamily="18" charset="0"/>
                </a:rPr>
                <a:t>3/2</a:t>
              </a:r>
            </a:p>
          </p:txBody>
        </p:sp>
        <p:sp>
          <p:nvSpPr>
            <p:cNvPr id="15381" name="TextBox 1">
              <a:extLst>
                <a:ext uri="{FF2B5EF4-FFF2-40B4-BE49-F238E27FC236}">
                  <a16:creationId xmlns:a16="http://schemas.microsoft.com/office/drawing/2014/main" id="{4D9A812B-6690-3440-B865-CBE123371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072" y="5106927"/>
              <a:ext cx="1163556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 dirty="0">
                  <a:latin typeface="Times New Roman" panose="02020603050405020304" pitchFamily="18" charset="0"/>
                </a:rPr>
                <a:t>3/2</a:t>
              </a:r>
            </a:p>
          </p:txBody>
        </p:sp>
        <p:sp>
          <p:nvSpPr>
            <p:cNvPr id="15382" name="TextBox 15">
              <a:extLst>
                <a:ext uri="{FF2B5EF4-FFF2-40B4-BE49-F238E27FC236}">
                  <a16:creationId xmlns:a16="http://schemas.microsoft.com/office/drawing/2014/main" id="{EFD28030-B4CE-5A47-9838-E1C0EFEE5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8905" y="5006975"/>
              <a:ext cx="979534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 dirty="0">
                  <a:latin typeface="Times New Roman" panose="02020603050405020304" pitchFamily="18" charset="0"/>
                </a:rPr>
                <a:t>-3/2</a:t>
              </a:r>
            </a:p>
          </p:txBody>
        </p:sp>
        <p:sp>
          <p:nvSpPr>
            <p:cNvPr id="15383" name="TextBox 17">
              <a:extLst>
                <a:ext uri="{FF2B5EF4-FFF2-40B4-BE49-F238E27FC236}">
                  <a16:creationId xmlns:a16="http://schemas.microsoft.com/office/drawing/2014/main" id="{265A0477-E787-5D49-A345-B96E70F9F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6019" y="1052513"/>
              <a:ext cx="730250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384" name="TextBox 6">
              <a:extLst>
                <a:ext uri="{FF2B5EF4-FFF2-40B4-BE49-F238E27FC236}">
                  <a16:creationId xmlns:a16="http://schemas.microsoft.com/office/drawing/2014/main" id="{4DDF22A1-FAE6-6045-B4BC-FE9079C6C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373" y="4554537"/>
              <a:ext cx="634907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15385" name="TextBox 19">
              <a:extLst>
                <a:ext uri="{FF2B5EF4-FFF2-40B4-BE49-F238E27FC236}">
                  <a16:creationId xmlns:a16="http://schemas.microsoft.com/office/drawing/2014/main" id="{90178E14-753A-194F-8B34-39250C97F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383" y="4606925"/>
              <a:ext cx="737235" cy="669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0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28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24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5000"/>
                </a:spcBef>
                <a:buClr>
                  <a:schemeClr val="accent2"/>
                </a:buClr>
                <a:buFont typeface="Wingdings 3" pitchFamily="2" charset="2"/>
                <a:buChar char="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2" charset="2"/>
                <a:buChar char="º"/>
                <a:defRPr sz="1600">
                  <a:solidFill>
                    <a:schemeClr val="tx1"/>
                  </a:solidFill>
                  <a:latin typeface="Trebuchet MS" panose="020B070302020209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s-ES" sz="2400">
                  <a:latin typeface="Times New Roman" panose="02020603050405020304" pitchFamily="18" charset="0"/>
                </a:rPr>
                <a:t>+1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15F056-0649-FF4A-A2E6-9F8BE3A08999}"/>
                  </a:ext>
                </a:extLst>
              </p14:cNvPr>
              <p14:cNvContentPartPr/>
              <p14:nvPr/>
            </p14:nvContentPartPr>
            <p14:xfrm>
              <a:off x="4926240" y="4053240"/>
              <a:ext cx="1130040" cy="358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15F056-0649-FF4A-A2E6-9F8BE3A089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10040" y="4037040"/>
                <a:ext cx="1162440" cy="39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696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F381-738A-6D43-BA57-3761A8B8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800751" cy="808038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Average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number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of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iterations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and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average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control per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iteration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to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reach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set.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7DA98-4A42-1446-8E82-0D89A92B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093836"/>
            <a:ext cx="4445808" cy="29913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5A5EF-F4F7-1747-A68D-8ED2A0D1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164" y="2093836"/>
            <a:ext cx="4451332" cy="29913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C8CDE-E5ED-E64E-A497-4C11591C2C75}"/>
              </a:ext>
            </a:extLst>
          </p:cNvPr>
          <p:cNvSpPr txBox="1"/>
          <p:nvPr/>
        </p:nvSpPr>
        <p:spPr>
          <a:xfrm>
            <a:off x="2009823" y="5786680"/>
            <a:ext cx="552113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100" dirty="0" err="1">
                <a:solidFill>
                  <a:srgbClr val="FF0000"/>
                </a:solidFill>
              </a:rPr>
              <a:t>Initial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conditions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far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from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the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safe</a:t>
            </a:r>
            <a:r>
              <a:rPr lang="es-ES" sz="2100" dirty="0">
                <a:solidFill>
                  <a:srgbClr val="FF0000"/>
                </a:solidFill>
              </a:rPr>
              <a:t> set </a:t>
            </a:r>
            <a:r>
              <a:rPr lang="es-ES" sz="2100" dirty="0" err="1">
                <a:solidFill>
                  <a:srgbClr val="FF0000"/>
                </a:solidFill>
              </a:rPr>
              <a:t>need</a:t>
            </a:r>
            <a:r>
              <a:rPr lang="es-ES" sz="2100" dirty="0">
                <a:solidFill>
                  <a:srgbClr val="FF0000"/>
                </a:solidFill>
              </a:rPr>
              <a:t> more </a:t>
            </a:r>
            <a:r>
              <a:rPr lang="es-ES" sz="2100" dirty="0" err="1">
                <a:solidFill>
                  <a:srgbClr val="FF0000"/>
                </a:solidFill>
              </a:rPr>
              <a:t>iterations</a:t>
            </a:r>
            <a:r>
              <a:rPr lang="es-ES" sz="2100" dirty="0">
                <a:solidFill>
                  <a:srgbClr val="FF0000"/>
                </a:solidFill>
              </a:rPr>
              <a:t> and more control </a:t>
            </a:r>
            <a:r>
              <a:rPr lang="es-ES" sz="2100" dirty="0" err="1">
                <a:solidFill>
                  <a:srgbClr val="FF0000"/>
                </a:solidFill>
              </a:rPr>
              <a:t>to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reach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the</a:t>
            </a:r>
            <a:r>
              <a:rPr lang="es-ES" sz="2100" dirty="0">
                <a:solidFill>
                  <a:srgbClr val="FF0000"/>
                </a:solidFill>
              </a:rPr>
              <a:t> </a:t>
            </a:r>
            <a:r>
              <a:rPr lang="es-ES" sz="2100" dirty="0" err="1">
                <a:solidFill>
                  <a:srgbClr val="FF0000"/>
                </a:solidFill>
              </a:rPr>
              <a:t>safe</a:t>
            </a:r>
            <a:r>
              <a:rPr lang="es-ES" sz="2100" dirty="0">
                <a:solidFill>
                  <a:srgbClr val="FF0000"/>
                </a:solidFill>
              </a:rPr>
              <a:t> set.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7F0611-DCBB-4648-99E5-357DE8C2C899}"/>
                  </a:ext>
                </a:extLst>
              </p:cNvPr>
              <p:cNvSpPr txBox="1"/>
              <p:nvPr/>
            </p:nvSpPr>
            <p:spPr>
              <a:xfrm>
                <a:off x="4499992" y="1322184"/>
                <a:ext cx="1552613" cy="415498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lang="es-ES" sz="21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s-ES" sz="21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sz="21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sz="21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</m:oMath>
                  </m:oMathPara>
                </a14:m>
                <a:endParaRPr lang="es-ES" sz="21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7F0611-DCBB-4648-99E5-357DE8C2C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322184"/>
                <a:ext cx="1552613" cy="415498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61C4A9-0802-2046-B9EE-D11E83485935}"/>
                  </a:ext>
                </a:extLst>
              </p:cNvPr>
              <p:cNvSpPr txBox="1"/>
              <p:nvPr/>
            </p:nvSpPr>
            <p:spPr>
              <a:xfrm>
                <a:off x="2555777" y="1322184"/>
                <a:ext cx="864096" cy="415498"/>
              </a:xfrm>
              <a:prstGeom prst="rect">
                <a:avLst/>
              </a:prstGeom>
              <a:solidFill>
                <a:srgbClr val="CFE8EC"/>
              </a:solidFill>
              <a:ln w="381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s-ES" sz="2100" b="1" dirty="0">
                    <a:solidFill>
                      <a:srgbClr val="FF0000"/>
                    </a:solidFill>
                  </a:rPr>
                  <a:t>  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61C4A9-0802-2046-B9EE-D11E83485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7" y="1322184"/>
                <a:ext cx="864096" cy="41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74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4CE9D9-377D-A944-944D-018273F551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506" y="365126"/>
                <a:ext cx="8712966" cy="651047"/>
              </a:xfrm>
            </p:spPr>
            <p:txBody>
              <a:bodyPr>
                <a:normAutofit fontScale="90000"/>
              </a:bodyPr>
              <a:lstStyle/>
              <a:p>
                <a:r>
                  <a:rPr lang="es-ES" dirty="0"/>
                  <a:t> </a:t>
                </a:r>
                <a:r>
                  <a:rPr lang="es-ES" sz="40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Variation</a:t>
                </a:r>
                <a:r>
                  <a:rPr lang="es-ES" sz="4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of </a:t>
                </a:r>
                <a:r>
                  <a:rPr lang="es-ES" sz="40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s-ES" sz="4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s-ES" sz="40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safe</a:t>
                </a:r>
                <a:r>
                  <a:rPr lang="es-ES" sz="4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set </a:t>
                </a:r>
                <a:r>
                  <a:rPr lang="es-ES" sz="40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with</a:t>
                </a:r>
                <a:r>
                  <a:rPr lang="es-ES" sz="4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4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4000" b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 </a:t>
                </a:r>
                <a:r>
                  <a:rPr lang="es-ES" sz="40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and </a:t>
                </a:r>
                <a:r>
                  <a:rPr lang="el-GR" sz="4000" b="1" dirty="0">
                    <a:solidFill>
                      <a:srgbClr val="FF0000"/>
                    </a:solidFill>
                    <a:latin typeface="Trebuchet MS" panose="020B0703020202090204" pitchFamily="34" charset="0"/>
                  </a:rPr>
                  <a:t>μ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34CE9D9-377D-A944-944D-018273F55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506" y="365126"/>
                <a:ext cx="8712966" cy="651047"/>
              </a:xfrm>
              <a:blipFill>
                <a:blip r:embed="rId2"/>
                <a:stretch>
                  <a:fillRect l="-1164" t="-15094" r="-582" b="-2830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505D86C-9736-CE44-B6C5-52D68A6FE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062" y="1317471"/>
            <a:ext cx="4525385" cy="39837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29D9F-D70F-9E4E-903D-3DC1AC7A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264135"/>
            <a:ext cx="4320479" cy="40370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96E1E-580E-3A43-9565-0DDD9C1509A8}"/>
                  </a:ext>
                </a:extLst>
              </p:cNvPr>
              <p:cNvSpPr txBox="1"/>
              <p:nvPr/>
            </p:nvSpPr>
            <p:spPr>
              <a:xfrm>
                <a:off x="971600" y="5456704"/>
                <a:ext cx="2952328" cy="400110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 err="1">
                    <a:solidFill>
                      <a:srgbClr val="000000"/>
                    </a:solidFill>
                  </a:rPr>
                  <a:t>Here</a:t>
                </a:r>
                <a:r>
                  <a:rPr lang="es-E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s-E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s-ES" sz="2000" dirty="0"/>
                  <a:t> </a:t>
                </a:r>
                <a:r>
                  <a:rPr lang="es-ES" sz="2000" dirty="0" err="1"/>
                  <a:t>is</a:t>
                </a:r>
                <a:r>
                  <a:rPr lang="es-ES" sz="2000" dirty="0"/>
                  <a:t> </a:t>
                </a:r>
                <a:r>
                  <a:rPr lang="es-ES" sz="2000" dirty="0" err="1"/>
                  <a:t>kept</a:t>
                </a:r>
                <a:r>
                  <a:rPr lang="es-ES" sz="2000" dirty="0"/>
                  <a:t> </a:t>
                </a:r>
                <a:r>
                  <a:rPr lang="es-ES" sz="2000" dirty="0" err="1"/>
                  <a:t>fixed</a:t>
                </a:r>
                <a:endParaRPr lang="es-E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96E1E-580E-3A43-9565-0DDD9C15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456704"/>
                <a:ext cx="2952328" cy="400110"/>
              </a:xfrm>
              <a:prstGeom prst="rect">
                <a:avLst/>
              </a:prstGeom>
              <a:blipFill>
                <a:blip r:embed="rId5"/>
                <a:stretch>
                  <a:fillRect l="-1266" t="-2857" b="-2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C29FA2-D6B9-7541-92A0-882A8283FCA5}"/>
                  </a:ext>
                </a:extLst>
              </p:cNvPr>
              <p:cNvSpPr txBox="1"/>
              <p:nvPr/>
            </p:nvSpPr>
            <p:spPr>
              <a:xfrm>
                <a:off x="5199614" y="5456704"/>
                <a:ext cx="3528392" cy="400110"/>
              </a:xfrm>
              <a:prstGeom prst="rect">
                <a:avLst/>
              </a:prstGeom>
              <a:solidFill>
                <a:srgbClr val="DEEBF7"/>
              </a:solidFill>
              <a:ln w="381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rgbClr val="000000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ere</m:t>
                    </m:r>
                    <m:sSub>
                      <m:sSubPr>
                        <m:ctrlPr>
                          <a:rPr lang="es-E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s-E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s-E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𝟎𝟓</m:t>
                    </m:r>
                  </m:oMath>
                </a14:m>
                <a:r>
                  <a:rPr lang="es-E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s-ES" sz="2000" dirty="0">
                    <a:solidFill>
                      <a:srgbClr val="000000"/>
                    </a:solidFill>
                  </a:rPr>
                  <a:t>is </a:t>
                </a:r>
                <a:r>
                  <a:rPr lang="es-ES" sz="2000" dirty="0"/>
                  <a:t>kept </a:t>
                </a:r>
                <a:r>
                  <a:rPr lang="es-ES" sz="2000" dirty="0" err="1"/>
                  <a:t>fixed</a:t>
                </a:r>
                <a:endParaRPr lang="es-E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C29FA2-D6B9-7541-92A0-882A8283F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614" y="5456704"/>
                <a:ext cx="3528392" cy="400110"/>
              </a:xfrm>
              <a:prstGeom prst="rect">
                <a:avLst/>
              </a:prstGeom>
              <a:blipFill>
                <a:blip r:embed="rId6"/>
                <a:stretch>
                  <a:fillRect l="-1423" t="-2857" b="-200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E5A0DF-CE53-D948-AF26-8AC22E816DA9}"/>
                  </a:ext>
                </a:extLst>
              </p:cNvPr>
              <p:cNvSpPr txBox="1"/>
              <p:nvPr/>
            </p:nvSpPr>
            <p:spPr>
              <a:xfrm>
                <a:off x="545687" y="5992030"/>
                <a:ext cx="8460077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dirty="0">
                    <a:latin typeface="CMR8"/>
                  </a:rPr>
                  <a:t>In </a:t>
                </a:r>
                <a:r>
                  <a:rPr lang="en-US" sz="2800" b="1" dirty="0">
                    <a:solidFill>
                      <a:srgbClr val="0070C0"/>
                    </a:solidFill>
                    <a:latin typeface="CMR8"/>
                  </a:rPr>
                  <a:t>BLUE</a:t>
                </a:r>
                <a:r>
                  <a:rPr lang="en-US" sz="2800" dirty="0">
                    <a:latin typeface="CMR8"/>
                  </a:rPr>
                  <a:t>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s-E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atin typeface="CMR5"/>
                  </a:rPr>
                  <a:t> </a:t>
                </a:r>
                <a:r>
                  <a:rPr lang="en-US" sz="2800" dirty="0">
                    <a:latin typeface="CMR8"/>
                  </a:rPr>
                  <a:t>corresponding </a:t>
                </a:r>
                <a:r>
                  <a:rPr lang="es-ES" sz="2800" dirty="0">
                    <a:latin typeface="CMR8"/>
                  </a:rPr>
                  <a:t>to </a:t>
                </a:r>
                <a:r>
                  <a:rPr lang="es-ES" sz="2800" dirty="0" err="1">
                    <a:latin typeface="CMR8"/>
                  </a:rPr>
                  <a:t>each</a:t>
                </a:r>
                <a:r>
                  <a:rPr lang="es-ES" sz="2800" dirty="0">
                    <a:latin typeface="CMR8"/>
                  </a:rPr>
                  <a:t> </a:t>
                </a:r>
                <a:r>
                  <a:rPr lang="es-ES" sz="2800" dirty="0" err="1">
                    <a:latin typeface="CMR8"/>
                  </a:rPr>
                  <a:t>safe</a:t>
                </a:r>
                <a:r>
                  <a:rPr lang="es-ES" sz="2800" dirty="0">
                    <a:latin typeface="CMR8"/>
                  </a:rPr>
                  <a:t> set </a:t>
                </a:r>
                <a:r>
                  <a:rPr lang="es-ES" sz="2800" dirty="0" err="1">
                    <a:latin typeface="CMR8"/>
                  </a:rPr>
                  <a:t>is</a:t>
                </a:r>
                <a:r>
                  <a:rPr lang="es-ES" sz="2800" dirty="0">
                    <a:latin typeface="CMR8"/>
                  </a:rPr>
                  <a:t> </a:t>
                </a:r>
                <a:r>
                  <a:rPr lang="es-ES" sz="2800" dirty="0" err="1">
                    <a:latin typeface="CMR8"/>
                  </a:rPr>
                  <a:t>plotted</a:t>
                </a:r>
                <a:r>
                  <a:rPr lang="es-ES" sz="2800" dirty="0">
                    <a:latin typeface="CMR8"/>
                  </a:rPr>
                  <a:t>.</a:t>
                </a:r>
                <a:endParaRPr lang="es-E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E5A0DF-CE53-D948-AF26-8AC22E816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87" y="5992030"/>
                <a:ext cx="8460077" cy="523220"/>
              </a:xfrm>
              <a:prstGeom prst="rect">
                <a:avLst/>
              </a:prstGeom>
              <a:blipFill>
                <a:blip r:embed="rId7"/>
                <a:stretch>
                  <a:fillRect l="-1194" t="-8889" r="-448" b="-24444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091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B79D915-F077-F623-8853-6C0578213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94944"/>
            <a:ext cx="4733277" cy="1828238"/>
          </a:xfrm>
        </p:spPr>
      </p:pic>
      <p:pic>
        <p:nvPicPr>
          <p:cNvPr id="6" name="Content Placeholder 4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5CD5E9A5-B505-6909-3178-082EA67FA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776" y="1034558"/>
            <a:ext cx="3611507" cy="11112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 descr="A graph of a graph of a function&#10;&#10;Description automatically generated">
            <a:extLst>
              <a:ext uri="{FF2B5EF4-FFF2-40B4-BE49-F238E27FC236}">
                <a16:creationId xmlns:a16="http://schemas.microsoft.com/office/drawing/2014/main" id="{438765DF-D2C3-70B2-7108-2E1F3ECA9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54" y="2528061"/>
            <a:ext cx="8167254" cy="42663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694295-AA8F-2602-F3FF-40D3F1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904"/>
            <a:ext cx="8800751" cy="808038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2D safety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function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for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Hénon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endParaRPr lang="es-ES" sz="32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3" name="Picture 2" descr="A black and white image of a number&#10;&#10;Description automatically generated">
            <a:extLst>
              <a:ext uri="{FF2B5EF4-FFF2-40B4-BE49-F238E27FC236}">
                <a16:creationId xmlns:a16="http://schemas.microsoft.com/office/drawing/2014/main" id="{9091A09C-E5DB-9E92-E68A-E0129D443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83" y="2518242"/>
            <a:ext cx="1308100" cy="635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16" descr="A black and white symbol&#10;&#10;Description automatically generated">
            <a:extLst>
              <a:ext uri="{FF2B5EF4-FFF2-40B4-BE49-F238E27FC236}">
                <a16:creationId xmlns:a16="http://schemas.microsoft.com/office/drawing/2014/main" id="{CEA281BF-D62C-62C2-F7F1-E26A826FB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884" y="2712805"/>
            <a:ext cx="2705100" cy="3429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Picture 17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552820A7-FE58-3347-66B8-3DFD7C6C3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146" y="2605450"/>
            <a:ext cx="2285420" cy="5576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Picture 18" descr="A black and white image of symbols&#10;&#10;Description automatically generated">
            <a:extLst>
              <a:ext uri="{FF2B5EF4-FFF2-40B4-BE49-F238E27FC236}">
                <a16:creationId xmlns:a16="http://schemas.microsoft.com/office/drawing/2014/main" id="{71FC7AF5-26DF-EA86-A92A-E0229F742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2598761"/>
            <a:ext cx="2105314" cy="5548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Picture 2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CC853045-C5A6-F4A8-94CF-BB853FCFD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4331" y="2072733"/>
            <a:ext cx="2087118" cy="32466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91123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ath symbols&#10;&#10;Description automatically generated">
            <a:extLst>
              <a:ext uri="{FF2B5EF4-FFF2-40B4-BE49-F238E27FC236}">
                <a16:creationId xmlns:a16="http://schemas.microsoft.com/office/drawing/2014/main" id="{EC537509-7EB0-E20F-D0D0-A9D81FA43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1087943"/>
            <a:ext cx="4043320" cy="1281184"/>
          </a:xfrm>
          <a:ln w="38100">
            <a:solidFill>
              <a:srgbClr val="FF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F523B72-21EB-8612-2388-25769D53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800751" cy="808038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2D safety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function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for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Lozi</a:t>
            </a:r>
            <a:r>
              <a:rPr lang="es-ES" sz="32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sz="32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map</a:t>
            </a:r>
            <a:endParaRPr lang="es-ES" sz="32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12" name="Picture 11" descr="A graph of a graph of a graph&#10;&#10;Description automatically generated">
            <a:extLst>
              <a:ext uri="{FF2B5EF4-FFF2-40B4-BE49-F238E27FC236}">
                <a16:creationId xmlns:a16="http://schemas.microsoft.com/office/drawing/2014/main" id="{D68AAD93-D5A4-61CA-9725-5F0228A4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94" y="2803866"/>
            <a:ext cx="8694854" cy="3921805"/>
          </a:xfrm>
          <a:prstGeom prst="rect">
            <a:avLst/>
          </a:prstGeom>
        </p:spPr>
      </p:pic>
      <p:pic>
        <p:nvPicPr>
          <p:cNvPr id="6" name="Picture 5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6B86228C-9A1D-D183-C6E1-00A20FC0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444" y="1848182"/>
            <a:ext cx="1546334" cy="4191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 descr="A black and white image of a number&#10;&#10;Description automatically generated">
            <a:extLst>
              <a:ext uri="{FF2B5EF4-FFF2-40B4-BE49-F238E27FC236}">
                <a16:creationId xmlns:a16="http://schemas.microsoft.com/office/drawing/2014/main" id="{2790B429-512A-B1BB-1EC9-2392A2FBE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622" y="1803502"/>
            <a:ext cx="2915686" cy="4393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12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1A4DEFB6-D3F6-C16E-99DE-BB7D41278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550" y="1129607"/>
            <a:ext cx="2285420" cy="5576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Picture 14" descr="A black and white image of symbols&#10;&#10;Description automatically generated">
            <a:extLst>
              <a:ext uri="{FF2B5EF4-FFF2-40B4-BE49-F238E27FC236}">
                <a16:creationId xmlns:a16="http://schemas.microsoft.com/office/drawing/2014/main" id="{72E8D3A8-0057-AE53-E894-4B01975A2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359" y="1106068"/>
            <a:ext cx="2105314" cy="5548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16" descr="A number and equal sign&#10;&#10;Description automatically generated">
            <a:extLst>
              <a:ext uri="{FF2B5EF4-FFF2-40B4-BE49-F238E27FC236}">
                <a16:creationId xmlns:a16="http://schemas.microsoft.com/office/drawing/2014/main" id="{72F966B2-92F3-08AC-A604-398169A87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165" y="2180612"/>
            <a:ext cx="1780286" cy="50564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03821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263A7BA5-4F9F-C468-2C11-5B892A9A26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504" y="116632"/>
                <a:ext cx="8800751" cy="808038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s-ES" sz="32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Safe sets </a:t>
                </a:r>
                <a:r>
                  <a:rPr lang="es-ES" sz="32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for</a:t>
                </a:r>
                <a:r>
                  <a:rPr lang="es-ES" sz="32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s-ES" sz="32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different</a:t>
                </a:r>
                <a:r>
                  <a:rPr lang="es-ES" sz="32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s-ES" sz="32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values</a:t>
                </a:r>
                <a:r>
                  <a:rPr lang="es-ES" sz="32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s-ES" sz="3200" b="1" dirty="0" err="1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of</a:t>
                </a:r>
                <a:r>
                  <a:rPr lang="es-ES" sz="3200" b="1" dirty="0">
                    <a:solidFill>
                      <a:srgbClr val="0628C8"/>
                    </a:solidFill>
                    <a:latin typeface="Trebuchet MS" panose="020B0703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endParaRPr lang="es-ES" sz="3200" b="1" dirty="0">
                  <a:solidFill>
                    <a:srgbClr val="0628C8"/>
                  </a:solidFill>
                  <a:latin typeface="Trebuchet MS" panose="020B0703020202090204" pitchFamily="34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263A7BA5-4F9F-C468-2C11-5B892A9A2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504" y="116632"/>
                <a:ext cx="8800751" cy="808038"/>
              </a:xfr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ollage of numbers and lines&#10;&#10;Description automatically generated">
            <a:extLst>
              <a:ext uri="{FF2B5EF4-FFF2-40B4-BE49-F238E27FC236}">
                <a16:creationId xmlns:a16="http://schemas.microsoft.com/office/drawing/2014/main" id="{9F488518-E216-0FAC-49C5-6C93145B1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1033246"/>
            <a:ext cx="9379745" cy="5991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507EE-238F-5B05-403A-8DAB73834C36}"/>
              </a:ext>
            </a:extLst>
          </p:cNvPr>
          <p:cNvSpPr txBox="1"/>
          <p:nvPr/>
        </p:nvSpPr>
        <p:spPr>
          <a:xfrm>
            <a:off x="10387" y="831271"/>
            <a:ext cx="1308371" cy="369332"/>
          </a:xfrm>
          <a:prstGeom prst="rect">
            <a:avLst/>
          </a:prstGeom>
          <a:solidFill>
            <a:srgbClr val="CFE8E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b="1" dirty="0"/>
              <a:t>Hénon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DBAA1-31A2-CB32-53DE-3503D9F93756}"/>
              </a:ext>
            </a:extLst>
          </p:cNvPr>
          <p:cNvSpPr txBox="1"/>
          <p:nvPr/>
        </p:nvSpPr>
        <p:spPr>
          <a:xfrm>
            <a:off x="31173" y="3879814"/>
            <a:ext cx="1043106" cy="369332"/>
          </a:xfrm>
          <a:prstGeom prst="rect">
            <a:avLst/>
          </a:prstGeom>
          <a:solidFill>
            <a:srgbClr val="CFE8EC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b="1" dirty="0"/>
              <a:t>Lozi Map</a:t>
            </a:r>
          </a:p>
        </p:txBody>
      </p:sp>
    </p:spTree>
    <p:extLst>
      <p:ext uri="{BB962C8B-B14F-4D97-AF65-F5344CB8AC3E}">
        <p14:creationId xmlns:p14="http://schemas.microsoft.com/office/powerpoint/2010/main" val="2771690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286" y="365127"/>
            <a:ext cx="7834064" cy="687610"/>
          </a:xfrm>
        </p:spPr>
        <p:txBody>
          <a:bodyPr/>
          <a:lstStyle/>
          <a:p>
            <a:pPr algn="ctr"/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Summary</a:t>
            </a:r>
            <a:r>
              <a:rPr 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and </a:t>
            </a:r>
            <a:r>
              <a:rPr 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Conclusions</a:t>
            </a:r>
            <a:endParaRPr lang="es-ES" sz="36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3568" y="943007"/>
            <a:ext cx="8302752" cy="5440137"/>
          </a:xfrm>
        </p:spPr>
        <p:txBody>
          <a:bodyPr>
            <a:normAutofit fontScale="92500" lnSpcReduction="20000"/>
          </a:bodyPr>
          <a:lstStyle/>
          <a:p>
            <a:pPr algn="just"/>
            <a:endParaRPr lang="es-ES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s-ES" sz="2400" dirty="0"/>
              <a:t>  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partial</a:t>
            </a:r>
            <a:r>
              <a:rPr lang="es-ES" sz="2400" b="1" dirty="0">
                <a:solidFill>
                  <a:srgbClr val="FF0000"/>
                </a:solidFill>
              </a:rPr>
              <a:t> control </a:t>
            </a:r>
            <a:r>
              <a:rPr lang="es-ES" sz="2400" b="1" dirty="0" err="1">
                <a:solidFill>
                  <a:srgbClr val="FF0000"/>
                </a:solidFill>
              </a:rPr>
              <a:t>method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dirty="0" err="1"/>
              <a:t>allows</a:t>
            </a:r>
            <a:r>
              <a:rPr lang="es-ES" sz="2400" dirty="0"/>
              <a:t> to </a:t>
            </a:r>
            <a:r>
              <a:rPr lang="es-ES" sz="2400" dirty="0" err="1"/>
              <a:t>avoid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escape of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orbit</a:t>
            </a:r>
            <a:r>
              <a:rPr lang="es-ES" sz="2400" dirty="0"/>
              <a:t> </a:t>
            </a:r>
            <a:r>
              <a:rPr lang="es-ES" sz="2400" dirty="0" err="1"/>
              <a:t>from</a:t>
            </a:r>
            <a:r>
              <a:rPr lang="es-ES" sz="2400" dirty="0"/>
              <a:t> a </a:t>
            </a:r>
            <a:r>
              <a:rPr lang="es-ES" sz="2400" dirty="0" err="1"/>
              <a:t>phase</a:t>
            </a:r>
            <a:r>
              <a:rPr lang="es-ES" sz="2400" dirty="0"/>
              <a:t> </a:t>
            </a:r>
            <a:r>
              <a:rPr lang="es-ES" sz="2400" dirty="0" err="1"/>
              <a:t>space</a:t>
            </a:r>
            <a:r>
              <a:rPr lang="es-ES" sz="2400" dirty="0"/>
              <a:t> </a:t>
            </a:r>
            <a:r>
              <a:rPr lang="es-ES" sz="2400" dirty="0" err="1"/>
              <a:t>region</a:t>
            </a:r>
            <a:r>
              <a:rPr lang="es-ES" sz="2400" dirty="0"/>
              <a:t> in </a:t>
            </a:r>
            <a:r>
              <a:rPr lang="es-ES" sz="2400" dirty="0" err="1"/>
              <a:t>presence</a:t>
            </a:r>
            <a:r>
              <a:rPr lang="es-ES" sz="2400" dirty="0"/>
              <a:t> of </a:t>
            </a:r>
            <a:r>
              <a:rPr lang="es-ES" sz="2400" dirty="0" err="1"/>
              <a:t>noise</a:t>
            </a:r>
            <a:r>
              <a:rPr lang="es-ES" sz="2400" dirty="0"/>
              <a:t> </a:t>
            </a:r>
            <a:r>
              <a:rPr lang="es-ES" sz="2400" dirty="0" err="1"/>
              <a:t>with</a:t>
            </a:r>
            <a:r>
              <a:rPr lang="es-ES" sz="2400" dirty="0"/>
              <a:t> a control </a:t>
            </a:r>
            <a:r>
              <a:rPr lang="es-ES" sz="2400" dirty="0" err="1"/>
              <a:t>smaller</a:t>
            </a:r>
            <a:r>
              <a:rPr lang="es-ES" sz="2400" dirty="0"/>
              <a:t> </a:t>
            </a:r>
            <a:r>
              <a:rPr lang="es-ES" sz="2400" dirty="0" err="1"/>
              <a:t>than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r>
              <a:rPr lang="es-ES" sz="2400" dirty="0"/>
              <a:t>.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safe</a:t>
            </a:r>
            <a:r>
              <a:rPr lang="es-ES" sz="2400" b="1" dirty="0">
                <a:solidFill>
                  <a:srgbClr val="FF0000"/>
                </a:solidFill>
              </a:rPr>
              <a:t> set </a:t>
            </a:r>
            <a:r>
              <a:rPr lang="es-ES" sz="2400" dirty="0"/>
              <a:t>defines </a:t>
            </a:r>
            <a:r>
              <a:rPr lang="es-ES" sz="2400" dirty="0" err="1"/>
              <a:t>the</a:t>
            </a:r>
            <a:r>
              <a:rPr lang="es-ES" sz="2400" dirty="0"/>
              <a:t> set </a:t>
            </a:r>
            <a:r>
              <a:rPr lang="es-ES" sz="2400" dirty="0" err="1"/>
              <a:t>where</a:t>
            </a:r>
            <a:r>
              <a:rPr lang="es-ES" sz="2400" dirty="0"/>
              <a:t> </a:t>
            </a:r>
            <a:r>
              <a:rPr lang="es-ES" sz="2400" dirty="0" err="1"/>
              <a:t>this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posible.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ES" sz="110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n-US" sz="2400" dirty="0"/>
              <a:t>   We have developed a </a:t>
            </a:r>
            <a:r>
              <a:rPr lang="en-US" sz="2400" b="1" dirty="0">
                <a:solidFill>
                  <a:srgbClr val="FF0000"/>
                </a:solidFill>
              </a:rPr>
              <a:t>new control algorithm </a:t>
            </a:r>
            <a:r>
              <a:rPr lang="en-US" sz="2400" dirty="0"/>
              <a:t>based in the </a:t>
            </a:r>
            <a:r>
              <a:rPr lang="en-US" sz="2400" b="1" dirty="0">
                <a:solidFill>
                  <a:srgbClr val="00B050"/>
                </a:solidFill>
              </a:rPr>
              <a:t>partial control method, </a:t>
            </a:r>
            <a:r>
              <a:rPr lang="en-US" sz="2400" dirty="0"/>
              <a:t>where t</a:t>
            </a:r>
            <a:r>
              <a:rPr lang="es-ES" sz="2400" dirty="0"/>
              <a:t>he </a:t>
            </a:r>
            <a:r>
              <a:rPr lang="es-ES" sz="2400" dirty="0" err="1"/>
              <a:t>goal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algorithm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FF0000"/>
                </a:solidFill>
              </a:rPr>
              <a:t>to control in a </a:t>
            </a:r>
            <a:r>
              <a:rPr lang="es-ES" sz="2400" b="1" dirty="0" err="1">
                <a:solidFill>
                  <a:srgbClr val="FF0000"/>
                </a:solidFill>
              </a:rPr>
              <a:t>predictable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manner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when</a:t>
            </a:r>
            <a:r>
              <a:rPr lang="es-ES" sz="2400" b="1" dirty="0">
                <a:solidFill>
                  <a:srgbClr val="FF0000"/>
                </a:solidFill>
              </a:rPr>
              <a:t> to escape. 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ES" sz="110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r>
              <a:rPr lang="es-ES" sz="2400" dirty="0"/>
              <a:t>   </a:t>
            </a:r>
            <a:r>
              <a:rPr lang="es-ES" sz="2400" dirty="0" err="1"/>
              <a:t>While</a:t>
            </a:r>
            <a:r>
              <a:rPr lang="es-ES" sz="2400" dirty="0"/>
              <a:t> </a:t>
            </a:r>
            <a:r>
              <a:rPr lang="es-ES" sz="2400" dirty="0" err="1"/>
              <a:t>partial</a:t>
            </a:r>
            <a:r>
              <a:rPr lang="es-ES" sz="2400" dirty="0"/>
              <a:t> control has </a:t>
            </a:r>
            <a:r>
              <a:rPr lang="es-ES" sz="2400" dirty="0" err="1"/>
              <a:t>been</a:t>
            </a:r>
            <a:r>
              <a:rPr lang="es-ES" sz="2400" dirty="0"/>
              <a:t> </a:t>
            </a:r>
            <a:r>
              <a:rPr lang="es-ES" sz="2400" dirty="0" err="1"/>
              <a:t>used</a:t>
            </a:r>
            <a:r>
              <a:rPr lang="es-ES" sz="2400" dirty="0"/>
              <a:t> as a </a:t>
            </a:r>
            <a:r>
              <a:rPr lang="es-ES" sz="2400" dirty="0" err="1"/>
              <a:t>way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0070C0"/>
                </a:solidFill>
              </a:rPr>
              <a:t>to </a:t>
            </a:r>
            <a:r>
              <a:rPr lang="es-ES" sz="2400" b="1" dirty="0" err="1">
                <a:solidFill>
                  <a:srgbClr val="0070C0"/>
                </a:solidFill>
              </a:rPr>
              <a:t>avoid</a:t>
            </a:r>
            <a:r>
              <a:rPr lang="es-ES" sz="2400" b="1" dirty="0">
                <a:solidFill>
                  <a:srgbClr val="0070C0"/>
                </a:solidFill>
              </a:rPr>
              <a:t> escapes</a:t>
            </a:r>
            <a:r>
              <a:rPr lang="es-ES" sz="2400" dirty="0"/>
              <a:t>,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new </a:t>
            </a:r>
            <a:r>
              <a:rPr lang="es-ES" sz="2400" dirty="0" err="1"/>
              <a:t>algorithm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</a:t>
            </a:r>
            <a:r>
              <a:rPr lang="es-ES" sz="2400" dirty="0" err="1"/>
              <a:t>able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0070C0"/>
                </a:solidFill>
              </a:rPr>
              <a:t>to </a:t>
            </a:r>
            <a:r>
              <a:rPr lang="es-ES" sz="2400" b="1" dirty="0" err="1">
                <a:solidFill>
                  <a:srgbClr val="0070C0"/>
                </a:solidFill>
              </a:rPr>
              <a:t>force</a:t>
            </a:r>
            <a:r>
              <a:rPr lang="es-ES" sz="2400" b="1" dirty="0">
                <a:solidFill>
                  <a:srgbClr val="0070C0"/>
                </a:solidFill>
              </a:rPr>
              <a:t> </a:t>
            </a:r>
            <a:r>
              <a:rPr lang="es-ES" sz="2400" b="1" dirty="0" err="1">
                <a:solidFill>
                  <a:srgbClr val="0070C0"/>
                </a:solidFill>
              </a:rPr>
              <a:t>the</a:t>
            </a:r>
            <a:r>
              <a:rPr lang="es-ES" sz="2400" b="1" dirty="0">
                <a:solidFill>
                  <a:srgbClr val="0070C0"/>
                </a:solidFill>
              </a:rPr>
              <a:t> escape </a:t>
            </a:r>
            <a:r>
              <a:rPr lang="es-ES" sz="2400" dirty="0"/>
              <a:t>in a </a:t>
            </a:r>
            <a:r>
              <a:rPr lang="es-ES" sz="2400" dirty="0" err="1"/>
              <a:t>controlled</a:t>
            </a:r>
            <a:r>
              <a:rPr lang="es-ES" sz="2400" dirty="0"/>
              <a:t> </a:t>
            </a:r>
            <a:r>
              <a:rPr lang="es-ES" sz="2400" dirty="0" err="1"/>
              <a:t>manner</a:t>
            </a:r>
            <a:r>
              <a:rPr lang="es-ES" sz="2400" dirty="0"/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100" dirty="0"/>
          </a:p>
          <a:p>
            <a:pPr algn="just">
              <a:lnSpc>
                <a:spcPct val="90000"/>
              </a:lnSpc>
              <a:buBlip>
                <a:blip r:embed="rId3"/>
              </a:buBlip>
            </a:pPr>
            <a:r>
              <a:rPr lang="es-ES" sz="2400" dirty="0"/>
              <a:t>   </a:t>
            </a:r>
            <a:r>
              <a:rPr lang="es-ES" sz="2400" dirty="0" err="1"/>
              <a:t>Going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beyond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the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partial</a:t>
            </a:r>
            <a:r>
              <a:rPr lang="es-ES" sz="2400" b="1" dirty="0">
                <a:solidFill>
                  <a:srgbClr val="FF0000"/>
                </a:solidFill>
              </a:rPr>
              <a:t> control</a:t>
            </a:r>
            <a:r>
              <a:rPr lang="es-ES" sz="2400" dirty="0"/>
              <a:t>, and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help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00B050"/>
                </a:solidFill>
              </a:rPr>
              <a:t>safety </a:t>
            </a:r>
            <a:r>
              <a:rPr lang="es-ES" sz="2400" b="1" dirty="0" err="1">
                <a:solidFill>
                  <a:srgbClr val="00B050"/>
                </a:solidFill>
              </a:rPr>
              <a:t>function</a:t>
            </a:r>
            <a:r>
              <a:rPr lang="es-ES" sz="2400" b="1" dirty="0">
                <a:solidFill>
                  <a:srgbClr val="00B050"/>
                </a:solidFill>
              </a:rPr>
              <a:t> </a:t>
            </a:r>
            <a:r>
              <a:rPr lang="es-ES" sz="2400" dirty="0" err="1"/>
              <a:t>we</a:t>
            </a:r>
            <a:r>
              <a:rPr lang="es-ES" sz="2400" dirty="0"/>
              <a:t> can </a:t>
            </a:r>
            <a:r>
              <a:rPr lang="es-ES" sz="2400" dirty="0" err="1"/>
              <a:t>apply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method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00B0F0"/>
                </a:solidFill>
              </a:rPr>
              <a:t>for</a:t>
            </a:r>
            <a:r>
              <a:rPr lang="es-ES" sz="2400" b="1" dirty="0">
                <a:solidFill>
                  <a:srgbClr val="00B0F0"/>
                </a:solidFill>
              </a:rPr>
              <a:t> </a:t>
            </a:r>
            <a:r>
              <a:rPr lang="es-ES" sz="2400" b="1" dirty="0" err="1">
                <a:solidFill>
                  <a:srgbClr val="00B0F0"/>
                </a:solidFill>
              </a:rPr>
              <a:t>any</a:t>
            </a:r>
            <a:r>
              <a:rPr lang="es-ES" sz="2400" b="1" dirty="0">
                <a:solidFill>
                  <a:srgbClr val="00B0F0"/>
                </a:solidFill>
              </a:rPr>
              <a:t> </a:t>
            </a:r>
            <a:r>
              <a:rPr lang="es-ES" sz="2400" b="1" dirty="0" err="1">
                <a:solidFill>
                  <a:srgbClr val="00B0F0"/>
                </a:solidFill>
              </a:rPr>
              <a:t>point</a:t>
            </a:r>
            <a:r>
              <a:rPr lang="es-ES" sz="2400" b="1" dirty="0">
                <a:solidFill>
                  <a:srgbClr val="00B0F0"/>
                </a:solidFill>
              </a:rPr>
              <a:t> in </a:t>
            </a:r>
            <a:r>
              <a:rPr lang="es-ES" sz="2400" b="1" dirty="0" err="1">
                <a:solidFill>
                  <a:srgbClr val="00B0F0"/>
                </a:solidFill>
              </a:rPr>
              <a:t>the</a:t>
            </a:r>
            <a:r>
              <a:rPr lang="es-ES" sz="2400" b="1" dirty="0">
                <a:solidFill>
                  <a:srgbClr val="00B0F0"/>
                </a:solidFill>
              </a:rPr>
              <a:t> </a:t>
            </a:r>
            <a:r>
              <a:rPr lang="es-ES" sz="2400" b="1" dirty="0" err="1">
                <a:solidFill>
                  <a:srgbClr val="00B0F0"/>
                </a:solidFill>
              </a:rPr>
              <a:t>region</a:t>
            </a:r>
            <a:r>
              <a:rPr lang="es-ES" sz="2400" b="1" dirty="0">
                <a:solidFill>
                  <a:srgbClr val="00B0F0"/>
                </a:solidFill>
              </a:rPr>
              <a:t> Q</a:t>
            </a:r>
            <a:r>
              <a:rPr lang="es-ES" sz="2400" dirty="0"/>
              <a:t>,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necessarily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safe</a:t>
            </a:r>
            <a:r>
              <a:rPr lang="es-ES" sz="2400" dirty="0"/>
              <a:t> set.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ES" sz="1100" dirty="0"/>
          </a:p>
          <a:p>
            <a:pPr algn="just">
              <a:lnSpc>
                <a:spcPct val="90000"/>
              </a:lnSpc>
              <a:buBlip>
                <a:blip r:embed="rId3"/>
              </a:buBlip>
            </a:pPr>
            <a:r>
              <a:rPr lang="es-ES" sz="2400" dirty="0"/>
              <a:t>   </a:t>
            </a: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applied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00B050"/>
                </a:solidFill>
              </a:rPr>
              <a:t>method</a:t>
            </a:r>
            <a:r>
              <a:rPr lang="es-ES" sz="2400" b="1" dirty="0">
                <a:solidFill>
                  <a:srgbClr val="00B050"/>
                </a:solidFill>
              </a:rPr>
              <a:t> </a:t>
            </a:r>
            <a:r>
              <a:rPr lang="es-ES" sz="2400" b="1" dirty="0" err="1">
                <a:solidFill>
                  <a:srgbClr val="00B050"/>
                </a:solidFill>
              </a:rPr>
              <a:t>with</a:t>
            </a:r>
            <a:r>
              <a:rPr lang="es-ES" sz="2400" b="1" dirty="0">
                <a:solidFill>
                  <a:srgbClr val="00B050"/>
                </a:solidFill>
              </a:rPr>
              <a:t> </a:t>
            </a:r>
            <a:r>
              <a:rPr lang="es-ES" sz="2400" b="1" dirty="0" err="1">
                <a:solidFill>
                  <a:srgbClr val="00B050"/>
                </a:solidFill>
              </a:rPr>
              <a:t>the</a:t>
            </a:r>
            <a:r>
              <a:rPr lang="es-ES" sz="2400" b="1" dirty="0">
                <a:solidFill>
                  <a:srgbClr val="00B050"/>
                </a:solidFill>
              </a:rPr>
              <a:t> safety </a:t>
            </a:r>
            <a:r>
              <a:rPr lang="es-ES" sz="2400" b="1" dirty="0" err="1">
                <a:solidFill>
                  <a:srgbClr val="00B050"/>
                </a:solidFill>
              </a:rPr>
              <a:t>function</a:t>
            </a:r>
            <a:r>
              <a:rPr lang="es-ES" sz="2400" b="1" dirty="0">
                <a:solidFill>
                  <a:srgbClr val="00B050"/>
                </a:solidFill>
              </a:rPr>
              <a:t> </a:t>
            </a:r>
            <a:r>
              <a:rPr lang="es-ES" sz="2400" b="1" dirty="0" err="1">
                <a:solidFill>
                  <a:srgbClr val="00B050"/>
                </a:solidFill>
              </a:rPr>
              <a:t>for</a:t>
            </a:r>
            <a:r>
              <a:rPr lang="es-ES" sz="2400" b="1" dirty="0">
                <a:solidFill>
                  <a:srgbClr val="00B050"/>
                </a:solidFill>
              </a:rPr>
              <a:t> 2D </a:t>
            </a:r>
            <a:r>
              <a:rPr lang="es-ES" sz="2400" b="1" dirty="0" err="1">
                <a:solidFill>
                  <a:srgbClr val="00B050"/>
                </a:solidFill>
              </a:rPr>
              <a:t>maps</a:t>
            </a:r>
            <a:r>
              <a:rPr lang="es-ES" sz="2400" dirty="0"/>
              <a:t> </a:t>
            </a:r>
            <a:r>
              <a:rPr lang="es-ES" sz="2400" dirty="0" err="1"/>
              <a:t>like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Hénon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map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and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Lozi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map</a:t>
            </a:r>
            <a:endParaRPr lang="es-ES" sz="2400" b="1" dirty="0">
              <a:solidFill>
                <a:srgbClr val="FF0000"/>
              </a:solidFill>
            </a:endParaRPr>
          </a:p>
          <a:p>
            <a:pPr algn="just">
              <a:lnSpc>
                <a:spcPct val="90000"/>
              </a:lnSpc>
              <a:buBlip>
                <a:blip r:embed="rId3"/>
              </a:buBlip>
            </a:pPr>
            <a:endParaRPr lang="es-ES" dirty="0"/>
          </a:p>
          <a:p>
            <a:pPr algn="just">
              <a:lnSpc>
                <a:spcPct val="90000"/>
              </a:lnSpc>
              <a:buBlip>
                <a:blip r:embed="rId3"/>
              </a:buBlip>
            </a:pPr>
            <a:endParaRPr lang="es-ES" dirty="0"/>
          </a:p>
          <a:p>
            <a:pPr marL="0" indent="0" algn="just">
              <a:lnSpc>
                <a:spcPct val="90000"/>
              </a:lnSpc>
              <a:buNone/>
            </a:pPr>
            <a:endParaRPr lang="es-ES" dirty="0"/>
          </a:p>
          <a:p>
            <a:pPr algn="just">
              <a:lnSpc>
                <a:spcPct val="90000"/>
              </a:lnSpc>
            </a:pPr>
            <a:endParaRPr lang="en-US" sz="1800" dirty="0"/>
          </a:p>
          <a:p>
            <a:pPr algn="just">
              <a:lnSpc>
                <a:spcPct val="90000"/>
              </a:lnSpc>
              <a:buFont typeface="Wingdings 2" charset="0"/>
              <a:buBlip>
                <a:blip r:embed="rId3"/>
              </a:buBlip>
            </a:pPr>
            <a:endParaRPr lang="es-ES" sz="1800" dirty="0"/>
          </a:p>
          <a:p>
            <a:pPr marL="0" indent="0" algn="just">
              <a:lnSpc>
                <a:spcPct val="90000"/>
              </a:lnSpc>
              <a:buNone/>
            </a:pPr>
            <a:endParaRPr lang="es-ES" sz="2400" dirty="0"/>
          </a:p>
          <a:p>
            <a:pPr marL="0" indent="0" algn="just">
              <a:lnSpc>
                <a:spcPct val="90000"/>
              </a:lnSpc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79951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FBE91-3890-12AE-FD23-B2D2612AA8E3}"/>
              </a:ext>
            </a:extLst>
          </p:cNvPr>
          <p:cNvSpPr txBox="1"/>
          <p:nvPr/>
        </p:nvSpPr>
        <p:spPr>
          <a:xfrm>
            <a:off x="647564" y="4510253"/>
            <a:ext cx="8232524" cy="1818628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ES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 bwMode="auto">
          <a:xfrm>
            <a:off x="559338" y="1809746"/>
            <a:ext cx="8424809" cy="4610446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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º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sz="1600" dirty="0">
                <a:solidFill>
                  <a:srgbClr val="222222"/>
                </a:solidFill>
              </a:rPr>
              <a:t>Juan </a:t>
            </a:r>
            <a:r>
              <a:rPr lang="en-US" sz="1600" dirty="0" err="1">
                <a:solidFill>
                  <a:srgbClr val="222222"/>
                </a:solidFill>
              </a:rPr>
              <a:t>Sabuco</a:t>
            </a:r>
            <a:r>
              <a:rPr lang="en-US" sz="1600" dirty="0">
                <a:solidFill>
                  <a:srgbClr val="222222"/>
                </a:solidFill>
              </a:rPr>
              <a:t>, Miguel A. F. </a:t>
            </a:r>
            <a:r>
              <a:rPr lang="en-US" sz="1600" dirty="0" err="1">
                <a:solidFill>
                  <a:srgbClr val="222222"/>
                </a:solidFill>
              </a:rPr>
              <a:t>Sanjuán</a:t>
            </a:r>
            <a:r>
              <a:rPr lang="en-US" sz="1600" dirty="0">
                <a:solidFill>
                  <a:srgbClr val="222222"/>
                </a:solidFill>
              </a:rPr>
              <a:t> and James A. Yorke. </a:t>
            </a:r>
            <a:r>
              <a:rPr lang="en-US" sz="1600" b="1" dirty="0">
                <a:solidFill>
                  <a:srgbClr val="FF0000"/>
                </a:solidFill>
              </a:rPr>
              <a:t>Dynamics of Partial Control</a:t>
            </a:r>
            <a:r>
              <a:rPr lang="en-US" sz="1600" dirty="0">
                <a:solidFill>
                  <a:srgbClr val="222222"/>
                </a:solidFill>
              </a:rPr>
              <a:t>. Chaos 22, 047507, (2012)</a:t>
            </a:r>
          </a:p>
          <a:p>
            <a:pPr eaLnBrk="1" hangingPunct="1">
              <a:lnSpc>
                <a:spcPct val="120000"/>
              </a:lnSpc>
              <a:buBlip>
                <a:blip r:embed="rId3"/>
              </a:buBlip>
            </a:pPr>
            <a:r>
              <a:rPr lang="es-ES" sz="1600" dirty="0">
                <a:cs typeface="Times New Roman" panose="02020603050405020304" pitchFamily="18" charset="0"/>
              </a:rPr>
              <a:t>R. </a:t>
            </a:r>
            <a:r>
              <a:rPr lang="es-ES" sz="1600" dirty="0" err="1">
                <a:cs typeface="Times New Roman" panose="02020603050405020304" pitchFamily="18" charset="0"/>
              </a:rPr>
              <a:t>Capeáns</a:t>
            </a:r>
            <a:r>
              <a:rPr lang="es-ES" sz="1600" dirty="0">
                <a:cs typeface="Times New Roman" panose="02020603050405020304" pitchFamily="18" charset="0"/>
              </a:rPr>
              <a:t>, J. Sabuco, M. A.F. Sanjuán and J. A. </a:t>
            </a:r>
            <a:r>
              <a:rPr lang="es-ES" sz="1600" dirty="0" err="1">
                <a:cs typeface="Times New Roman" panose="02020603050405020304" pitchFamily="18" charset="0"/>
              </a:rPr>
              <a:t>Yorke</a:t>
            </a:r>
            <a:r>
              <a:rPr lang="es-ES" sz="1600" dirty="0">
                <a:cs typeface="Times New Roman" panose="02020603050405020304" pitchFamily="18" charset="0"/>
              </a:rPr>
              <a:t>. 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Partially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controlling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transient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chaos in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the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Lorenz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equations</a:t>
            </a:r>
            <a:r>
              <a:rPr lang="es-ES" sz="1600" dirty="0">
                <a:solidFill>
                  <a:srgbClr val="3333CC"/>
                </a:solidFill>
                <a:cs typeface="Times New Roman" panose="02020603050405020304" pitchFamily="18" charset="0"/>
              </a:rPr>
              <a:t>.</a:t>
            </a:r>
            <a:r>
              <a:rPr lang="es-ES" sz="1600" dirty="0"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cs typeface="Times New Roman" panose="02020603050405020304" pitchFamily="18" charset="0"/>
              </a:rPr>
              <a:t>Philosophical</a:t>
            </a:r>
            <a:r>
              <a:rPr lang="es-ES" sz="1600" i="1" dirty="0"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cs typeface="Times New Roman" panose="02020603050405020304" pitchFamily="18" charset="0"/>
              </a:rPr>
              <a:t>Transactions</a:t>
            </a:r>
            <a:r>
              <a:rPr lang="es-ES" sz="1600" i="1" dirty="0">
                <a:cs typeface="Times New Roman" panose="02020603050405020304" pitchFamily="18" charset="0"/>
              </a:rPr>
              <a:t> of </a:t>
            </a:r>
            <a:r>
              <a:rPr lang="es-ES" sz="1600" i="1" dirty="0" err="1">
                <a:cs typeface="Times New Roman" panose="02020603050405020304" pitchFamily="18" charset="0"/>
              </a:rPr>
              <a:t>the</a:t>
            </a:r>
            <a:r>
              <a:rPr lang="es-ES" sz="1600" i="1" dirty="0">
                <a:cs typeface="Times New Roman" panose="02020603050405020304" pitchFamily="18" charset="0"/>
              </a:rPr>
              <a:t> Royal </a:t>
            </a:r>
            <a:r>
              <a:rPr lang="es-ES" sz="1600" i="1" dirty="0" err="1">
                <a:cs typeface="Times New Roman" panose="02020603050405020304" pitchFamily="18" charset="0"/>
              </a:rPr>
              <a:t>Society</a:t>
            </a:r>
            <a:r>
              <a:rPr lang="es-ES" sz="1600" i="1" dirty="0">
                <a:cs typeface="Times New Roman" panose="02020603050405020304" pitchFamily="18" charset="0"/>
              </a:rPr>
              <a:t> A</a:t>
            </a:r>
            <a:r>
              <a:rPr lang="es-ES" sz="1600" dirty="0">
                <a:cs typeface="Times New Roman" panose="02020603050405020304" pitchFamily="18" charset="0"/>
              </a:rPr>
              <a:t> </a:t>
            </a:r>
            <a:r>
              <a:rPr lang="es-ES" sz="1600" b="1" dirty="0">
                <a:cs typeface="Times New Roman" panose="02020603050405020304" pitchFamily="18" charset="0"/>
              </a:rPr>
              <a:t>375</a:t>
            </a:r>
            <a:r>
              <a:rPr lang="es-ES" sz="1600" dirty="0">
                <a:cs typeface="Times New Roman" panose="02020603050405020304" pitchFamily="18" charset="0"/>
              </a:rPr>
              <a:t>, 2088, (2017)</a:t>
            </a:r>
          </a:p>
          <a:p>
            <a:pPr eaLnBrk="1" hangingPunct="1">
              <a:lnSpc>
                <a:spcPct val="120000"/>
              </a:lnSpc>
              <a:buBlip>
                <a:blip r:embed="rId3"/>
              </a:buBlip>
            </a:pPr>
            <a:r>
              <a:rPr lang="es-ES" sz="1600" dirty="0">
                <a:cs typeface="Times New Roman" panose="02020603050405020304" pitchFamily="18" charset="0"/>
              </a:rPr>
              <a:t>R. </a:t>
            </a:r>
            <a:r>
              <a:rPr lang="es-ES" sz="1600" dirty="0" err="1">
                <a:cs typeface="Times New Roman" panose="02020603050405020304" pitchFamily="18" charset="0"/>
              </a:rPr>
              <a:t>Capeáns</a:t>
            </a:r>
            <a:r>
              <a:rPr lang="es-ES" sz="1600" dirty="0">
                <a:cs typeface="Times New Roman" panose="02020603050405020304" pitchFamily="18" charset="0"/>
              </a:rPr>
              <a:t>, J. Sabuco and M. A.F. Sanjuán.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Partial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control of chaos: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how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to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avoid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undesirable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behaviors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with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small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controls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in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presence</a:t>
            </a:r>
            <a:r>
              <a:rPr lang="es-ES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of </a:t>
            </a:r>
            <a:r>
              <a:rPr lang="es-ES" sz="1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noise</a:t>
            </a:r>
            <a:r>
              <a:rPr lang="es-ES" sz="1600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s-ES" sz="1600" i="1" dirty="0" err="1">
                <a:cs typeface="Times New Roman" panose="02020603050405020304" pitchFamily="18" charset="0"/>
              </a:rPr>
              <a:t>Discrete</a:t>
            </a:r>
            <a:r>
              <a:rPr lang="es-ES" sz="1600" i="1" dirty="0">
                <a:cs typeface="Times New Roman" panose="02020603050405020304" pitchFamily="18" charset="0"/>
              </a:rPr>
              <a:t> and </a:t>
            </a:r>
            <a:r>
              <a:rPr lang="es-ES" sz="1600" i="1" dirty="0" err="1">
                <a:cs typeface="Times New Roman" panose="02020603050405020304" pitchFamily="18" charset="0"/>
              </a:rPr>
              <a:t>Continuous</a:t>
            </a:r>
            <a:r>
              <a:rPr lang="es-ES" sz="1600" i="1" dirty="0">
                <a:cs typeface="Times New Roman" panose="02020603050405020304" pitchFamily="18" charset="0"/>
              </a:rPr>
              <a:t> </a:t>
            </a:r>
            <a:r>
              <a:rPr lang="es-ES" sz="1600" i="1" dirty="0" err="1">
                <a:cs typeface="Times New Roman" panose="02020603050405020304" pitchFamily="18" charset="0"/>
              </a:rPr>
              <a:t>Dynamical</a:t>
            </a:r>
            <a:r>
              <a:rPr lang="es-ES" sz="1600" i="1" dirty="0">
                <a:cs typeface="Times New Roman" panose="02020603050405020304" pitchFamily="18" charset="0"/>
              </a:rPr>
              <a:t>  </a:t>
            </a:r>
            <a:r>
              <a:rPr lang="es-ES" sz="1600" i="1" dirty="0" err="1">
                <a:cs typeface="Times New Roman" panose="02020603050405020304" pitchFamily="18" charset="0"/>
              </a:rPr>
              <a:t>Systems</a:t>
            </a:r>
            <a:r>
              <a:rPr lang="es-ES" sz="1600" i="1" dirty="0">
                <a:cs typeface="Times New Roman" panose="02020603050405020304" pitchFamily="18" charset="0"/>
              </a:rPr>
              <a:t> - Series B </a:t>
            </a:r>
            <a:r>
              <a:rPr lang="es-ES" sz="1600" b="1" dirty="0">
                <a:cs typeface="Times New Roman" panose="02020603050405020304" pitchFamily="18" charset="0"/>
              </a:rPr>
              <a:t>2, </a:t>
            </a:r>
            <a:r>
              <a:rPr lang="es-ES" sz="1600" dirty="0">
                <a:cs typeface="Times New Roman" panose="02020603050405020304" pitchFamily="18" charset="0"/>
              </a:rPr>
              <a:t>3237-3274, (2018)</a:t>
            </a:r>
            <a:endParaRPr lang="en-US" sz="1600" dirty="0">
              <a:solidFill>
                <a:srgbClr val="222222"/>
              </a:solidFill>
            </a:endParaRP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rgbClr val="222222"/>
                </a:solidFill>
              </a:rPr>
              <a:t>Ruben </a:t>
            </a:r>
            <a:r>
              <a:rPr lang="en-US" sz="1600" dirty="0" err="1">
                <a:solidFill>
                  <a:srgbClr val="222222"/>
                </a:solidFill>
              </a:rPr>
              <a:t>Capeáns</a:t>
            </a:r>
            <a:r>
              <a:rPr lang="en-US" sz="1600" dirty="0">
                <a:solidFill>
                  <a:srgbClr val="222222"/>
                </a:solidFill>
              </a:rPr>
              <a:t>, Juan </a:t>
            </a:r>
            <a:r>
              <a:rPr lang="en-US" sz="1600" dirty="0" err="1">
                <a:solidFill>
                  <a:srgbClr val="222222"/>
                </a:solidFill>
              </a:rPr>
              <a:t>Sabuco</a:t>
            </a:r>
            <a:r>
              <a:rPr lang="en-US" sz="1600" dirty="0">
                <a:solidFill>
                  <a:srgbClr val="222222"/>
                </a:solidFill>
              </a:rPr>
              <a:t>, and Miguel A.F. </a:t>
            </a:r>
            <a:r>
              <a:rPr lang="en-US" sz="1600" dirty="0" err="1">
                <a:solidFill>
                  <a:srgbClr val="222222"/>
                </a:solidFill>
              </a:rPr>
              <a:t>Sanjuán</a:t>
            </a:r>
            <a:r>
              <a:rPr lang="en-US" sz="1600" dirty="0">
                <a:solidFill>
                  <a:srgbClr val="222222"/>
                </a:solidFill>
              </a:rPr>
              <a:t>. </a:t>
            </a:r>
            <a:r>
              <a:rPr lang="en-US" sz="1600" b="1" dirty="0">
                <a:solidFill>
                  <a:srgbClr val="FF0000"/>
                </a:solidFill>
              </a:rPr>
              <a:t>A new approach of the partial control method in chaotic systems</a:t>
            </a:r>
            <a:r>
              <a:rPr lang="en-US" sz="1600" dirty="0">
                <a:solidFill>
                  <a:srgbClr val="222222"/>
                </a:solidFill>
              </a:rPr>
              <a:t>. Nonlinear Dynamics 98, 873--887 (2019)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rgbClr val="222222"/>
                </a:solidFill>
              </a:rPr>
              <a:t>Gaspar Alfaro, Rubén </a:t>
            </a:r>
            <a:r>
              <a:rPr lang="en-US" sz="1600" dirty="0" err="1">
                <a:solidFill>
                  <a:srgbClr val="222222"/>
                </a:solidFill>
              </a:rPr>
              <a:t>Capeáns</a:t>
            </a:r>
            <a:r>
              <a:rPr lang="en-US" sz="1600" dirty="0">
                <a:solidFill>
                  <a:srgbClr val="222222"/>
                </a:solidFill>
              </a:rPr>
              <a:t>, and Miguel A. F. </a:t>
            </a:r>
            <a:r>
              <a:rPr lang="en-US" sz="1600" dirty="0" err="1">
                <a:solidFill>
                  <a:srgbClr val="222222"/>
                </a:solidFill>
              </a:rPr>
              <a:t>Sanjuan</a:t>
            </a:r>
            <a:r>
              <a:rPr lang="en-US" sz="1600" dirty="0">
                <a:solidFill>
                  <a:srgbClr val="222222"/>
                </a:solidFill>
              </a:rPr>
              <a:t>. </a:t>
            </a:r>
            <a:r>
              <a:rPr lang="en-US" sz="1600" b="1" dirty="0">
                <a:solidFill>
                  <a:srgbClr val="FF0000"/>
                </a:solidFill>
              </a:rPr>
              <a:t>Forcing the escape: Partial control of escaping orbits from a transient chaotic region</a:t>
            </a:r>
            <a:r>
              <a:rPr lang="en-US" sz="1600" dirty="0">
                <a:solidFill>
                  <a:srgbClr val="222222"/>
                </a:solidFill>
              </a:rPr>
              <a:t>. Nonlinear Dynamics 104, 1603–1612 (2021)</a:t>
            </a:r>
          </a:p>
          <a:p>
            <a:pPr>
              <a:buBlip>
                <a:blip r:embed="rId3"/>
              </a:buBlip>
            </a:pPr>
            <a:r>
              <a:rPr lang="en-US" sz="1600" dirty="0">
                <a:solidFill>
                  <a:srgbClr val="222222"/>
                </a:solidFill>
              </a:rPr>
              <a:t>Rubén </a:t>
            </a:r>
            <a:r>
              <a:rPr lang="en-US" sz="1600" dirty="0" err="1">
                <a:solidFill>
                  <a:srgbClr val="222222"/>
                </a:solidFill>
              </a:rPr>
              <a:t>Capeáns</a:t>
            </a:r>
            <a:r>
              <a:rPr lang="en-US" sz="1600" dirty="0">
                <a:solidFill>
                  <a:srgbClr val="222222"/>
                </a:solidFill>
              </a:rPr>
              <a:t> and Miguel A. F. </a:t>
            </a:r>
            <a:r>
              <a:rPr lang="en-US" sz="1600" dirty="0" err="1">
                <a:solidFill>
                  <a:srgbClr val="222222"/>
                </a:solidFill>
              </a:rPr>
              <a:t>Sanjuán</a:t>
            </a:r>
            <a:r>
              <a:rPr lang="en-US" sz="1600" dirty="0">
                <a:solidFill>
                  <a:srgbClr val="222222"/>
                </a:solidFill>
              </a:rPr>
              <a:t>. </a:t>
            </a:r>
            <a:r>
              <a:rPr lang="en-US" sz="1600" b="1" dirty="0">
                <a:solidFill>
                  <a:srgbClr val="FF0000"/>
                </a:solidFill>
              </a:rPr>
              <a:t>Beyond partial control: Controlling chaotic transients with the safety function</a:t>
            </a:r>
            <a:r>
              <a:rPr lang="en-US" sz="1600" dirty="0">
                <a:solidFill>
                  <a:srgbClr val="222222"/>
                </a:solidFill>
              </a:rPr>
              <a:t>. Nonlinear Dynamics </a:t>
            </a:r>
            <a:r>
              <a:rPr lang="en-ES" sz="1600" dirty="0">
                <a:solidFill>
                  <a:srgbClr val="222222"/>
                </a:solidFill>
              </a:rPr>
              <a:t>107, 2903–2910 (2022)</a:t>
            </a:r>
          </a:p>
          <a:p>
            <a:pPr>
              <a:buBlip>
                <a:blip r:embed="rId3"/>
              </a:buBlip>
            </a:pPr>
            <a:r>
              <a:rPr lang="en-GB" sz="1600" dirty="0">
                <a:solidFill>
                  <a:srgbClr val="222222"/>
                </a:solidFill>
              </a:rPr>
              <a:t>Rubén </a:t>
            </a:r>
            <a:r>
              <a:rPr lang="en-GB" sz="1600" dirty="0" err="1">
                <a:solidFill>
                  <a:srgbClr val="222222"/>
                </a:solidFill>
              </a:rPr>
              <a:t>Capeáns</a:t>
            </a:r>
            <a:r>
              <a:rPr lang="en-GB" sz="1600" dirty="0">
                <a:solidFill>
                  <a:srgbClr val="222222"/>
                </a:solidFill>
              </a:rPr>
              <a:t> &amp; Miguel A. F. </a:t>
            </a:r>
            <a:r>
              <a:rPr lang="en-GB" sz="1600" dirty="0" err="1">
                <a:solidFill>
                  <a:srgbClr val="222222"/>
                </a:solidFill>
              </a:rPr>
              <a:t>Sanjuán</a:t>
            </a:r>
            <a:r>
              <a:rPr lang="en-GB" sz="1600" dirty="0">
                <a:solidFill>
                  <a:srgbClr val="222222"/>
                </a:solidFill>
              </a:rPr>
              <a:t>. </a:t>
            </a:r>
            <a:r>
              <a:rPr lang="en-GB" sz="1600" b="1" dirty="0">
                <a:solidFill>
                  <a:srgbClr val="FF0000"/>
                </a:solidFill>
              </a:rPr>
              <a:t>Controlling chaotic transients in the </a:t>
            </a:r>
            <a:r>
              <a:rPr lang="en-GB" sz="1600" b="1" dirty="0" err="1">
                <a:solidFill>
                  <a:srgbClr val="FF0000"/>
                </a:solidFill>
              </a:rPr>
              <a:t>Hénon</a:t>
            </a:r>
            <a:r>
              <a:rPr lang="en-GB" sz="1600" b="1" dirty="0">
                <a:solidFill>
                  <a:srgbClr val="FF0000"/>
                </a:solidFill>
              </a:rPr>
              <a:t> and the Lozi map with the safety function</a:t>
            </a:r>
            <a:r>
              <a:rPr lang="en-GB" sz="1600" dirty="0">
                <a:solidFill>
                  <a:srgbClr val="222222"/>
                </a:solidFill>
              </a:rPr>
              <a:t>, Journal of Difference Equations and Applications (2022) DOI: 10.1080/10236198.2022.2063050 </a:t>
            </a:r>
          </a:p>
          <a:p>
            <a:pPr>
              <a:buBlip>
                <a:blip r:embed="rId3"/>
              </a:buBlip>
            </a:pPr>
            <a:endParaRPr lang="en-ES" sz="1600" dirty="0">
              <a:solidFill>
                <a:srgbClr val="222222"/>
              </a:solidFill>
            </a:endParaRPr>
          </a:p>
          <a:p>
            <a:pPr>
              <a:buBlip>
                <a:blip r:embed="rId3"/>
              </a:buBlip>
            </a:pPr>
            <a:endParaRPr lang="en-US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5" name="9 CuadroTexto">
            <a:extLst>
              <a:ext uri="{FF2B5EF4-FFF2-40B4-BE49-F238E27FC236}">
                <a16:creationId xmlns:a16="http://schemas.microsoft.com/office/drawing/2014/main" id="{6D655F63-06F0-4AC0-453B-BA4D7553C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12" y="135293"/>
            <a:ext cx="861617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Thank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you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for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your</a:t>
            </a:r>
            <a:r>
              <a:rPr lang="es-ES" sz="4000" b="1" dirty="0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0628C8"/>
                </a:solidFill>
                <a:latin typeface="Trebuchet MS" panose="020B0703020202090204" pitchFamily="34" charset="0"/>
                <a:ea typeface="+mj-ea"/>
                <a:cs typeface="+mj-cs"/>
              </a:rPr>
              <a:t>attention</a:t>
            </a:r>
            <a:endParaRPr lang="es-ES" sz="4000" b="1" dirty="0">
              <a:solidFill>
                <a:srgbClr val="0628C8"/>
              </a:solidFill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6" name="6 CuadroTexto">
            <a:extLst>
              <a:ext uri="{FF2B5EF4-FFF2-40B4-BE49-F238E27FC236}">
                <a16:creationId xmlns:a16="http://schemas.microsoft.com/office/drawing/2014/main" id="{AA0B0655-CBFA-80AF-606F-EA100AC647C2}"/>
              </a:ext>
            </a:extLst>
          </p:cNvPr>
          <p:cNvSpPr txBox="1"/>
          <p:nvPr/>
        </p:nvSpPr>
        <p:spPr>
          <a:xfrm>
            <a:off x="2771800" y="1164833"/>
            <a:ext cx="3672408" cy="523220"/>
          </a:xfrm>
          <a:prstGeom prst="rect">
            <a:avLst/>
          </a:prstGeom>
          <a:solidFill>
            <a:srgbClr val="C5FFA2"/>
          </a:solidFill>
          <a:ln>
            <a:solidFill>
              <a:schemeClr val="accent2">
                <a:alpha val="73000"/>
              </a:schemeClr>
            </a:solidFill>
          </a:ln>
          <a:scene3d>
            <a:camera prst="orthographicFront"/>
            <a:lightRig rig="threePt" dir="t"/>
          </a:scene3d>
          <a:sp3d contourW="19050">
            <a:contourClr>
              <a:srgbClr val="00B050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miguel.sanjuan@urjc.es</a:t>
            </a:r>
          </a:p>
        </p:txBody>
      </p:sp>
    </p:spTree>
    <p:extLst>
      <p:ext uri="{BB962C8B-B14F-4D97-AF65-F5344CB8AC3E}">
        <p14:creationId xmlns:p14="http://schemas.microsoft.com/office/powerpoint/2010/main" val="356628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62A14ECC-C1C5-A240-BB33-99C4311E6880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39044" y="206374"/>
            <a:ext cx="8375436" cy="954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Method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to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compute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Safe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Set: 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Sculpting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Algorithm</a:t>
            </a:r>
            <a:endParaRPr lang="es-ES" altLang="es-ES" sz="36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sp>
        <p:nvSpPr>
          <p:cNvPr id="21506" name="Text Box 5">
            <a:extLst>
              <a:ext uri="{FF2B5EF4-FFF2-40B4-BE49-F238E27FC236}">
                <a16:creationId xmlns:a16="http://schemas.microsoft.com/office/drawing/2014/main" id="{7287C5CB-3821-3242-80DD-07C167499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89" y="1828800"/>
            <a:ext cx="7610475" cy="954088"/>
          </a:xfrm>
          <a:prstGeom prst="rect">
            <a:avLst/>
          </a:prstGeom>
          <a:solidFill>
            <a:srgbClr val="CFE8EC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s-ES" sz="2800" dirty="0"/>
              <a:t>Every point that belongs to a </a:t>
            </a:r>
            <a:r>
              <a:rPr lang="en-US" altLang="es-ES" sz="2800" b="1" dirty="0">
                <a:solidFill>
                  <a:srgbClr val="FF0000"/>
                </a:solidFill>
              </a:rPr>
              <a:t>safe set </a:t>
            </a:r>
            <a:r>
              <a:rPr lang="en-US" altLang="es-ES" sz="2800" dirty="0"/>
              <a:t>satisfies the following property:</a:t>
            </a:r>
            <a:endParaRPr lang="es-ES_tradnl" altLang="es-E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1507" name="Object 3">
            <a:extLst>
              <a:ext uri="{FF2B5EF4-FFF2-40B4-BE49-F238E27FC236}">
                <a16:creationId xmlns:a16="http://schemas.microsoft.com/office/drawing/2014/main" id="{4C7BB21E-C25E-7643-A1E6-EB8649304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2" imgW="2628900" imgH="4978400" progId="Equation.3">
                  <p:embed/>
                </p:oleObj>
              </mc:Choice>
              <mc:Fallback>
                <p:oleObj name="Ecuación" r:id="rId2" imgW="2628900" imgH="4978400" progId="Equation.3">
                  <p:embed/>
                  <p:pic>
                    <p:nvPicPr>
                      <p:cNvPr id="21507" name="Object 3">
                        <a:extLst>
                          <a:ext uri="{FF2B5EF4-FFF2-40B4-BE49-F238E27FC236}">
                            <a16:creationId xmlns:a16="http://schemas.microsoft.com/office/drawing/2014/main" id="{4C7BB21E-C25E-7643-A1E6-EB86493040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6 CuadroTexto">
            <a:extLst>
              <a:ext uri="{FF2B5EF4-FFF2-40B4-BE49-F238E27FC236}">
                <a16:creationId xmlns:a16="http://schemas.microsoft.com/office/drawing/2014/main" id="{35C78461-7852-4745-AC6A-FED069AB1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5981700"/>
            <a:ext cx="772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ES" sz="3200">
              <a:latin typeface="Times New Roman" panose="02020603050405020304" pitchFamily="18" charset="0"/>
            </a:endParaRPr>
          </a:p>
        </p:txBody>
      </p:sp>
      <p:sp>
        <p:nvSpPr>
          <p:cNvPr id="21509" name="8 CuadroTexto">
            <a:extLst>
              <a:ext uri="{FF2B5EF4-FFF2-40B4-BE49-F238E27FC236}">
                <a16:creationId xmlns:a16="http://schemas.microsoft.com/office/drawing/2014/main" id="{30E0A8AD-1895-F14D-9D6F-F9D87B81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23" y="5392738"/>
            <a:ext cx="6824663" cy="1190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ES" dirty="0">
                <a:solidFill>
                  <a:srgbClr val="3333FF"/>
                </a:solidFill>
              </a:rPr>
              <a:t>J. Sabuco, S. Zambrano, M. A. F. Sanjuán and J. A. </a:t>
            </a:r>
            <a:r>
              <a:rPr lang="es-ES" altLang="es-ES" dirty="0" err="1">
                <a:solidFill>
                  <a:srgbClr val="3333FF"/>
                </a:solidFill>
              </a:rPr>
              <a:t>Yorke</a:t>
            </a:r>
            <a:r>
              <a:rPr lang="es-ES" altLang="es-ES" dirty="0">
                <a:solidFill>
                  <a:srgbClr val="3333FF"/>
                </a:solidFill>
              </a:rPr>
              <a:t>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b="1" dirty="0">
                <a:solidFill>
                  <a:srgbClr val="FF0000"/>
                </a:solidFill>
              </a:rPr>
              <a:t>Finding safety in partially controllable chaotic systems</a:t>
            </a:r>
            <a:r>
              <a:rPr lang="es-ES_tradnl" altLang="es-ES" b="1" i="1" dirty="0">
                <a:solidFill>
                  <a:srgbClr val="3333FF"/>
                </a:solidFill>
              </a:rPr>
              <a:t>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s-ES" dirty="0">
                <a:solidFill>
                  <a:srgbClr val="3333FF"/>
                </a:solidFill>
              </a:rPr>
              <a:t>Comm. </a:t>
            </a:r>
            <a:r>
              <a:rPr lang="en-US" altLang="es-ES" dirty="0" err="1">
                <a:solidFill>
                  <a:srgbClr val="3333FF"/>
                </a:solidFill>
              </a:rPr>
              <a:t>Nonl</a:t>
            </a:r>
            <a:r>
              <a:rPr lang="en-US" altLang="es-ES" dirty="0">
                <a:solidFill>
                  <a:srgbClr val="3333FF"/>
                </a:solidFill>
              </a:rPr>
              <a:t>. Sci. Num. Sim.</a:t>
            </a:r>
            <a:r>
              <a:rPr lang="en-US" altLang="es-ES" b="1" dirty="0">
                <a:solidFill>
                  <a:srgbClr val="3333FF"/>
                </a:solidFill>
              </a:rPr>
              <a:t> 17, 4274 (2012).</a:t>
            </a:r>
            <a:endParaRPr lang="en-GB" altLang="es-ES" dirty="0">
              <a:solidFill>
                <a:srgbClr val="3333FF"/>
              </a:solidFill>
            </a:endParaRPr>
          </a:p>
        </p:txBody>
      </p:sp>
      <p:graphicFrame>
        <p:nvGraphicFramePr>
          <p:cNvPr id="21510" name="Object 6">
            <a:extLst>
              <a:ext uri="{FF2B5EF4-FFF2-40B4-BE49-F238E27FC236}">
                <a16:creationId xmlns:a16="http://schemas.microsoft.com/office/drawing/2014/main" id="{B42BF019-A5D5-6049-96A7-811E4DD9C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605428"/>
              </p:ext>
            </p:extLst>
          </p:nvPr>
        </p:nvGraphicFramePr>
        <p:xfrm>
          <a:off x="1012701" y="3349625"/>
          <a:ext cx="7059612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5700" imgH="508000" progId="Equation.3">
                  <p:embed/>
                </p:oleObj>
              </mc:Choice>
              <mc:Fallback>
                <p:oleObj name="Equation" r:id="rId4" imgW="2425700" imgH="508000" progId="Equation.3">
                  <p:embed/>
                  <p:pic>
                    <p:nvPicPr>
                      <p:cNvPr id="21510" name="Object 6">
                        <a:extLst>
                          <a:ext uri="{FF2B5EF4-FFF2-40B4-BE49-F238E27FC236}">
                            <a16:creationId xmlns:a16="http://schemas.microsoft.com/office/drawing/2014/main" id="{B42BF019-A5D5-6049-96A7-811E4DD9CE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701" y="3349625"/>
                        <a:ext cx="7059612" cy="147796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36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D8A1FC2B-52BB-3E48-914A-E2F9F993A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6713" y="352425"/>
            <a:ext cx="8320087" cy="82073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Partial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control in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Duffing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oscillator</a:t>
            </a:r>
            <a:endParaRPr lang="es-ES" altLang="es-ES" sz="34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sp>
        <p:nvSpPr>
          <p:cNvPr id="22530" name="Text Box 4">
            <a:extLst>
              <a:ext uri="{FF2B5EF4-FFF2-40B4-BE49-F238E27FC236}">
                <a16:creationId xmlns:a16="http://schemas.microsoft.com/office/drawing/2014/main" id="{C683B0EF-6D9E-6343-9290-81B73D491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47788"/>
            <a:ext cx="8382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400" dirty="0" err="1"/>
              <a:t>The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goal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is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to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find</a:t>
            </a:r>
            <a:r>
              <a:rPr lang="es-ES_tradnl" altLang="es-ES" sz="2400" dirty="0"/>
              <a:t> a </a:t>
            </a:r>
            <a:r>
              <a:rPr lang="es-ES_tradnl" altLang="es-ES" sz="2400" b="1" dirty="0" err="1">
                <a:solidFill>
                  <a:srgbClr val="FF0000"/>
                </a:solidFill>
              </a:rPr>
              <a:t>safe</a:t>
            </a:r>
            <a:r>
              <a:rPr lang="es-ES_tradnl" altLang="es-ES" sz="2400" b="1" dirty="0">
                <a:solidFill>
                  <a:srgbClr val="FF0000"/>
                </a:solidFill>
              </a:rPr>
              <a:t> set </a:t>
            </a:r>
            <a:r>
              <a:rPr lang="es-ES_tradnl" altLang="es-ES" sz="2400" dirty="0"/>
              <a:t>in </a:t>
            </a:r>
            <a:r>
              <a:rPr lang="es-ES_tradnl" altLang="es-ES" sz="2400" dirty="0" err="1"/>
              <a:t>the</a:t>
            </a:r>
            <a:r>
              <a:rPr lang="es-ES_tradnl" altLang="es-ES" sz="2400" dirty="0"/>
              <a:t> </a:t>
            </a:r>
            <a:r>
              <a:rPr lang="es-ES_tradnl" altLang="es-ES" sz="2400" b="1" dirty="0" err="1">
                <a:solidFill>
                  <a:srgbClr val="3333FF"/>
                </a:solidFill>
              </a:rPr>
              <a:t>Duffing</a:t>
            </a:r>
            <a:r>
              <a:rPr lang="es-ES_tradnl" altLang="es-ES" sz="2400" b="1" dirty="0">
                <a:solidFill>
                  <a:srgbClr val="3333FF"/>
                </a:solidFill>
              </a:rPr>
              <a:t> </a:t>
            </a:r>
            <a:r>
              <a:rPr lang="es-ES_tradnl" altLang="es-ES" sz="2400" b="1" dirty="0" err="1">
                <a:solidFill>
                  <a:srgbClr val="3333FF"/>
                </a:solidFill>
              </a:rPr>
              <a:t>oscillator</a:t>
            </a:r>
            <a:r>
              <a:rPr lang="es-ES_tradnl" altLang="es-ES" sz="2400" b="1" dirty="0">
                <a:solidFill>
                  <a:srgbClr val="3333FF"/>
                </a:solidFill>
              </a:rPr>
              <a:t> </a:t>
            </a:r>
            <a:r>
              <a:rPr lang="es-ES_tradnl" altLang="es-ES" sz="2400" dirty="0" err="1"/>
              <a:t>with</a:t>
            </a:r>
            <a:r>
              <a:rPr lang="es-ES_tradnl" altLang="es-ES" sz="2400" dirty="0"/>
              <a:t> a </a:t>
            </a:r>
            <a:r>
              <a:rPr lang="es-ES_tradnl" altLang="es-ES" sz="2400" dirty="0" err="1"/>
              <a:t>choice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of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parameters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where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the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Wada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property</a:t>
            </a:r>
            <a:r>
              <a:rPr lang="es-ES_tradnl" altLang="es-ES" sz="2400" dirty="0"/>
              <a:t> </a:t>
            </a:r>
            <a:r>
              <a:rPr lang="es-ES_tradnl" altLang="es-ES" sz="2400" dirty="0" err="1"/>
              <a:t>arises</a:t>
            </a:r>
            <a:r>
              <a:rPr lang="es-ES_tradnl" altLang="es-ES" sz="2400" dirty="0"/>
              <a:t>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400" dirty="0">
                <a:solidFill>
                  <a:srgbClr val="F0F000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200" b="1" dirty="0">
                <a:solidFill>
                  <a:srgbClr val="FF0000"/>
                </a:solidFill>
              </a:rPr>
              <a:t>q = (x, x</a:t>
            </a:r>
            <a:r>
              <a:rPr lang="es-ES_tradnl" altLang="en-US" sz="3200" b="1" dirty="0">
                <a:solidFill>
                  <a:srgbClr val="FF0000"/>
                </a:solidFill>
              </a:rPr>
              <a:t>’</a:t>
            </a:r>
            <a:r>
              <a:rPr lang="es-ES_tradnl" altLang="es-ES" sz="3200" b="1" dirty="0">
                <a:solidFill>
                  <a:srgbClr val="FF0000"/>
                </a:solidFill>
              </a:rPr>
              <a:t>)   ;    f(q) = time-2π </a:t>
            </a:r>
            <a:r>
              <a:rPr lang="es-ES_tradnl" altLang="es-ES" sz="3200" b="1" dirty="0" err="1">
                <a:solidFill>
                  <a:srgbClr val="FF0000"/>
                </a:solidFill>
              </a:rPr>
              <a:t>map</a:t>
            </a:r>
            <a:endParaRPr lang="es-ES_tradnl" altLang="es-ES" sz="3200" b="1" dirty="0">
              <a:solidFill>
                <a:srgbClr val="FF0000"/>
              </a:solidFill>
            </a:endParaRPr>
          </a:p>
        </p:txBody>
      </p:sp>
      <p:sp>
        <p:nvSpPr>
          <p:cNvPr id="22531" name="Text Box 10">
            <a:extLst>
              <a:ext uri="{FF2B5EF4-FFF2-40B4-BE49-F238E27FC236}">
                <a16:creationId xmlns:a16="http://schemas.microsoft.com/office/drawing/2014/main" id="{EAF598F6-526A-DA4C-AF32-E8E573BB3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843463"/>
            <a:ext cx="7847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400"/>
              <a:t>Once again we can find a safe set using the algorithm with a  </a:t>
            </a:r>
            <a:r>
              <a:rPr lang="es-ES_tradnl" altLang="es-ES" sz="2400" b="1">
                <a:solidFill>
                  <a:srgbClr val="008000"/>
                </a:solidFill>
              </a:rPr>
              <a:t>control smaller than noise    </a:t>
            </a:r>
          </a:p>
        </p:txBody>
      </p:sp>
      <p:pic>
        <p:nvPicPr>
          <p:cNvPr id="22532" name="Object 14">
            <a:extLst>
              <a:ext uri="{FF2B5EF4-FFF2-40B4-BE49-F238E27FC236}">
                <a16:creationId xmlns:a16="http://schemas.microsoft.com/office/drawing/2014/main" id="{76BD7ED2-E095-DE4A-B155-59CFC3D6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3306763"/>
            <a:ext cx="6959600" cy="132873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048" name="Object 24">
            <a:extLst>
              <a:ext uri="{FF2B5EF4-FFF2-40B4-BE49-F238E27FC236}">
                <a16:creationId xmlns:a16="http://schemas.microsoft.com/office/drawing/2014/main" id="{45D87F9A-6A5D-7343-86EE-58292E984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1588" y="5583238"/>
          <a:ext cx="168751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4" imgW="12293600" imgH="7607300" progId="Equation.3">
                  <p:embed/>
                </p:oleObj>
              </mc:Choice>
              <mc:Fallback>
                <p:oleObj name="Ecuación" r:id="rId4" imgW="12293600" imgH="7607300" progId="Equation.3">
                  <p:embed/>
                  <p:pic>
                    <p:nvPicPr>
                      <p:cNvPr id="1048" name="Object 24">
                        <a:extLst>
                          <a:ext uri="{FF2B5EF4-FFF2-40B4-BE49-F238E27FC236}">
                            <a16:creationId xmlns:a16="http://schemas.microsoft.com/office/drawing/2014/main" id="{45D87F9A-6A5D-7343-86EE-58292E984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5583238"/>
                        <a:ext cx="1687512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23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A859112-A0B0-854E-8924-7B8A1349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5" y="223879"/>
            <a:ext cx="8891240" cy="808038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Basin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of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attraction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and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phase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space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orbits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of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Duffing</a:t>
            </a:r>
            <a:r>
              <a:rPr lang="es-ES" altLang="es-ES" sz="34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4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oscillator</a:t>
            </a:r>
            <a:endParaRPr lang="en-US" altLang="es-ES" sz="34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24578" name="Imagen 3">
            <a:extLst>
              <a:ext uri="{FF2B5EF4-FFF2-40B4-BE49-F238E27FC236}">
                <a16:creationId xmlns:a16="http://schemas.microsoft.com/office/drawing/2014/main" id="{1CAF7134-84A3-1743-8CB3-9734A577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289175"/>
            <a:ext cx="4522787" cy="4360863"/>
          </a:xfrm>
          <a:prstGeom prst="rect">
            <a:avLst/>
          </a:prstGeom>
          <a:noFill/>
          <a:ln w="2857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E34B43-D957-7C47-AE2B-1EB32412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1408113"/>
            <a:ext cx="4465637" cy="4953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4580" name="Imagen 36">
            <a:extLst>
              <a:ext uri="{FF2B5EF4-FFF2-40B4-BE49-F238E27FC236}">
                <a16:creationId xmlns:a16="http://schemas.microsoft.com/office/drawing/2014/main" id="{0D8937D3-728E-8146-A4CC-3C6C608A2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3284538"/>
            <a:ext cx="2101850" cy="1577975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Imagen 37">
            <a:extLst>
              <a:ext uri="{FF2B5EF4-FFF2-40B4-BE49-F238E27FC236}">
                <a16:creationId xmlns:a16="http://schemas.microsoft.com/office/drawing/2014/main" id="{7CF3C69D-449D-C44B-A4AC-E084EBE89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484313"/>
            <a:ext cx="2108200" cy="1577975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Elipse 51">
            <a:extLst>
              <a:ext uri="{FF2B5EF4-FFF2-40B4-BE49-F238E27FC236}">
                <a16:creationId xmlns:a16="http://schemas.microsoft.com/office/drawing/2014/main" id="{E2364E27-4B28-9843-8C33-D891E8F4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294188"/>
            <a:ext cx="360363" cy="336550"/>
          </a:xfrm>
          <a:prstGeom prst="ellipse">
            <a:avLst/>
          </a:prstGeom>
          <a:solidFill>
            <a:srgbClr val="FFFFE1">
              <a:alpha val="25882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s-ES" b="1"/>
          </a:p>
        </p:txBody>
      </p:sp>
      <p:sp>
        <p:nvSpPr>
          <p:cNvPr id="24583" name="Elipse 49">
            <a:extLst>
              <a:ext uri="{FF2B5EF4-FFF2-40B4-BE49-F238E27FC236}">
                <a16:creationId xmlns:a16="http://schemas.microsoft.com/office/drawing/2014/main" id="{826247BD-04A1-5040-A972-01962F2F6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3887788"/>
            <a:ext cx="360363" cy="336550"/>
          </a:xfrm>
          <a:prstGeom prst="ellipse">
            <a:avLst/>
          </a:prstGeom>
          <a:solidFill>
            <a:srgbClr val="FFFFE1">
              <a:alpha val="25882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s-ES" b="1"/>
          </a:p>
        </p:txBody>
      </p:sp>
      <p:sp>
        <p:nvSpPr>
          <p:cNvPr id="24584" name="Elipse 50">
            <a:extLst>
              <a:ext uri="{FF2B5EF4-FFF2-40B4-BE49-F238E27FC236}">
                <a16:creationId xmlns:a16="http://schemas.microsoft.com/office/drawing/2014/main" id="{E61490AD-D283-B64C-A6D1-DC0F04382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0" y="3941763"/>
            <a:ext cx="360363" cy="336550"/>
          </a:xfrm>
          <a:prstGeom prst="ellipse">
            <a:avLst/>
          </a:prstGeom>
          <a:solidFill>
            <a:srgbClr val="FFFFE1">
              <a:alpha val="25882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s-ES" b="1"/>
          </a:p>
        </p:txBody>
      </p:sp>
      <p:sp>
        <p:nvSpPr>
          <p:cNvPr id="24585" name="Elipse 52">
            <a:extLst>
              <a:ext uri="{FF2B5EF4-FFF2-40B4-BE49-F238E27FC236}">
                <a16:creationId xmlns:a16="http://schemas.microsoft.com/office/drawing/2014/main" id="{3AE35D08-FE58-F54A-9E28-6040F7CA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663" y="4724400"/>
            <a:ext cx="360362" cy="336550"/>
          </a:xfrm>
          <a:prstGeom prst="ellipse">
            <a:avLst/>
          </a:prstGeom>
          <a:solidFill>
            <a:srgbClr val="FFFFE1">
              <a:alpha val="25098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s-ES" b="1"/>
          </a:p>
        </p:txBody>
      </p:sp>
      <p:sp>
        <p:nvSpPr>
          <p:cNvPr id="24586" name="Elipse 53">
            <a:extLst>
              <a:ext uri="{FF2B5EF4-FFF2-40B4-BE49-F238E27FC236}">
                <a16:creationId xmlns:a16="http://schemas.microsoft.com/office/drawing/2014/main" id="{95F82142-DE88-B543-B522-8BB317CF7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602163"/>
            <a:ext cx="358775" cy="336550"/>
          </a:xfrm>
          <a:prstGeom prst="ellipse">
            <a:avLst/>
          </a:prstGeom>
          <a:solidFill>
            <a:srgbClr val="FFFFE1">
              <a:alpha val="30196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s-ES" b="1"/>
          </a:p>
        </p:txBody>
      </p:sp>
      <p:sp>
        <p:nvSpPr>
          <p:cNvPr id="13" name="CuadroTexto 56">
            <a:extLst>
              <a:ext uri="{FF2B5EF4-FFF2-40B4-BE49-F238E27FC236}">
                <a16:creationId xmlns:a16="http://schemas.microsoft.com/office/drawing/2014/main" id="{C8AF86C4-B0A5-1F46-8141-EA67D1EFCBF1}"/>
              </a:ext>
            </a:extLst>
          </p:cNvPr>
          <p:cNvSpPr txBox="1"/>
          <p:nvPr/>
        </p:nvSpPr>
        <p:spPr>
          <a:xfrm>
            <a:off x="2316226" y="3871576"/>
            <a:ext cx="455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P1</a:t>
            </a:r>
          </a:p>
        </p:txBody>
      </p:sp>
      <p:sp>
        <p:nvSpPr>
          <p:cNvPr id="14" name="CuadroTexto 57">
            <a:extLst>
              <a:ext uri="{FF2B5EF4-FFF2-40B4-BE49-F238E27FC236}">
                <a16:creationId xmlns:a16="http://schemas.microsoft.com/office/drawing/2014/main" id="{764F0583-42D6-F84A-B028-5D79B101CF4A}"/>
              </a:ext>
            </a:extLst>
          </p:cNvPr>
          <p:cNvSpPr txBox="1"/>
          <p:nvPr/>
        </p:nvSpPr>
        <p:spPr>
          <a:xfrm>
            <a:off x="3929548" y="3926468"/>
            <a:ext cx="455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P1</a:t>
            </a:r>
          </a:p>
        </p:txBody>
      </p:sp>
      <p:sp>
        <p:nvSpPr>
          <p:cNvPr id="15" name="CuadroTexto 58">
            <a:extLst>
              <a:ext uri="{FF2B5EF4-FFF2-40B4-BE49-F238E27FC236}">
                <a16:creationId xmlns:a16="http://schemas.microsoft.com/office/drawing/2014/main" id="{ECAF909B-5DA5-9841-83A1-A4C74E0324EF}"/>
              </a:ext>
            </a:extLst>
          </p:cNvPr>
          <p:cNvSpPr txBox="1"/>
          <p:nvPr/>
        </p:nvSpPr>
        <p:spPr>
          <a:xfrm>
            <a:off x="2843808" y="4705930"/>
            <a:ext cx="455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P3</a:t>
            </a:r>
          </a:p>
        </p:txBody>
      </p:sp>
      <p:sp>
        <p:nvSpPr>
          <p:cNvPr id="16" name="CuadroTexto 59">
            <a:extLst>
              <a:ext uri="{FF2B5EF4-FFF2-40B4-BE49-F238E27FC236}">
                <a16:creationId xmlns:a16="http://schemas.microsoft.com/office/drawing/2014/main" id="{7058BC30-6F8B-7F43-925F-4B86F47988F2}"/>
              </a:ext>
            </a:extLst>
          </p:cNvPr>
          <p:cNvSpPr txBox="1"/>
          <p:nvPr/>
        </p:nvSpPr>
        <p:spPr>
          <a:xfrm>
            <a:off x="3779912" y="4585679"/>
            <a:ext cx="455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P3</a:t>
            </a:r>
          </a:p>
        </p:txBody>
      </p:sp>
      <p:sp>
        <p:nvSpPr>
          <p:cNvPr id="17" name="CuadroTexto 60">
            <a:extLst>
              <a:ext uri="{FF2B5EF4-FFF2-40B4-BE49-F238E27FC236}">
                <a16:creationId xmlns:a16="http://schemas.microsoft.com/office/drawing/2014/main" id="{E8524590-DB5D-BF48-8021-DEFD9B6C1C2D}"/>
              </a:ext>
            </a:extLst>
          </p:cNvPr>
          <p:cNvSpPr txBox="1"/>
          <p:nvPr/>
        </p:nvSpPr>
        <p:spPr>
          <a:xfrm>
            <a:off x="1859508" y="4280323"/>
            <a:ext cx="455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P3</a:t>
            </a:r>
          </a:p>
        </p:txBody>
      </p:sp>
      <p:sp>
        <p:nvSpPr>
          <p:cNvPr id="24592" name="CuadroTexto 61">
            <a:extLst>
              <a:ext uri="{FF2B5EF4-FFF2-40B4-BE49-F238E27FC236}">
                <a16:creationId xmlns:a16="http://schemas.microsoft.com/office/drawing/2014/main" id="{5B315E4D-81D3-944A-A7EA-ECDBF087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2046288"/>
            <a:ext cx="638175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>
                <a:solidFill>
                  <a:srgbClr val="00FF00"/>
                </a:solidFill>
                <a:latin typeface="Times New Roman" panose="02020603050405020304" pitchFamily="18" charset="0"/>
              </a:rPr>
              <a:t>P1</a:t>
            </a:r>
          </a:p>
        </p:txBody>
      </p:sp>
      <p:sp>
        <p:nvSpPr>
          <p:cNvPr id="24593" name="CuadroTexto 62">
            <a:extLst>
              <a:ext uri="{FF2B5EF4-FFF2-40B4-BE49-F238E27FC236}">
                <a16:creationId xmlns:a16="http://schemas.microsoft.com/office/drawing/2014/main" id="{5C9D6487-8195-FA42-8EC9-4F188F66D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5621338"/>
            <a:ext cx="612775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P3</a:t>
            </a:r>
          </a:p>
        </p:txBody>
      </p:sp>
      <p:sp>
        <p:nvSpPr>
          <p:cNvPr id="24594" name="CuadroTexto 63">
            <a:extLst>
              <a:ext uri="{FF2B5EF4-FFF2-40B4-BE49-F238E27FC236}">
                <a16:creationId xmlns:a16="http://schemas.microsoft.com/office/drawing/2014/main" id="{936FB355-5BEA-FD44-B7AE-C12BDF271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3821113"/>
            <a:ext cx="638175" cy="584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>
                <a:solidFill>
                  <a:srgbClr val="0000FF"/>
                </a:solidFill>
                <a:latin typeface="Times New Roman" panose="02020603050405020304" pitchFamily="18" charset="0"/>
              </a:rPr>
              <a:t>P1</a:t>
            </a:r>
          </a:p>
        </p:txBody>
      </p:sp>
      <p:pic>
        <p:nvPicPr>
          <p:cNvPr id="24595" name="Imagen 64">
            <a:extLst>
              <a:ext uri="{FF2B5EF4-FFF2-40B4-BE49-F238E27FC236}">
                <a16:creationId xmlns:a16="http://schemas.microsoft.com/office/drawing/2014/main" id="{972F79B9-FAF9-104A-B7D9-F6F479D9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300788"/>
            <a:ext cx="4032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Imagen 65">
            <a:extLst>
              <a:ext uri="{FF2B5EF4-FFF2-40B4-BE49-F238E27FC236}">
                <a16:creationId xmlns:a16="http://schemas.microsoft.com/office/drawing/2014/main" id="{2FED7100-BEFB-714C-A159-9F50BBE17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29088"/>
            <a:ext cx="268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Imagen 7">
            <a:extLst>
              <a:ext uri="{FF2B5EF4-FFF2-40B4-BE49-F238E27FC236}">
                <a16:creationId xmlns:a16="http://schemas.microsoft.com/office/drawing/2014/main" id="{97950F16-0CF1-4C43-B6FD-0ED7E1103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100638"/>
            <a:ext cx="2108200" cy="1593850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50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>
            <a:extLst>
              <a:ext uri="{FF2B5EF4-FFF2-40B4-BE49-F238E27FC236}">
                <a16:creationId xmlns:a16="http://schemas.microsoft.com/office/drawing/2014/main" id="{19669D8E-484F-3C49-AB9E-151FA63856B1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606175" y="365125"/>
            <a:ext cx="7900824" cy="80803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Time series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of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Duffing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oscillator</a:t>
            </a:r>
            <a:endParaRPr lang="es-ES" altLang="es-ES" sz="3600" b="1" dirty="0">
              <a:solidFill>
                <a:srgbClr val="0628C8"/>
              </a:solidFill>
              <a:latin typeface="Trebuchet MS" panose="020B0703020202090204" pitchFamily="34" charset="0"/>
            </a:endParaRPr>
          </a:p>
        </p:txBody>
      </p:sp>
      <p:pic>
        <p:nvPicPr>
          <p:cNvPr id="25602" name="3 Imagen" descr="Duffing_sin_control.png">
            <a:extLst>
              <a:ext uri="{FF2B5EF4-FFF2-40B4-BE49-F238E27FC236}">
                <a16:creationId xmlns:a16="http://schemas.microsoft.com/office/drawing/2014/main" id="{F1A65291-A915-9045-8B00-D46020B6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949450"/>
            <a:ext cx="816133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09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>
            <a:extLst>
              <a:ext uri="{FF2B5EF4-FFF2-40B4-BE49-F238E27FC236}">
                <a16:creationId xmlns:a16="http://schemas.microsoft.com/office/drawing/2014/main" id="{88A11A87-70B9-EC49-9DE6-B1F59ACBC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613" y="304800"/>
            <a:ext cx="8801100" cy="808038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blue set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is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our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Q: </a:t>
            </a:r>
            <a:b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</a:b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the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region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we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want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to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</a:t>
            </a:r>
            <a:r>
              <a:rPr lang="es-ES" altLang="es-ES" sz="3600" b="1" dirty="0" err="1">
                <a:solidFill>
                  <a:srgbClr val="0628C8"/>
                </a:solidFill>
                <a:latin typeface="Trebuchet MS" panose="020B0703020202090204" pitchFamily="34" charset="0"/>
              </a:rPr>
              <a:t>stay</a:t>
            </a:r>
            <a:r>
              <a:rPr lang="es-ES" altLang="es-ES" sz="3600" b="1" dirty="0">
                <a:solidFill>
                  <a:srgbClr val="0628C8"/>
                </a:solidFill>
                <a:latin typeface="Trebuchet MS" panose="020B0703020202090204" pitchFamily="34" charset="0"/>
              </a:rPr>
              <a:t> in</a:t>
            </a:r>
          </a:p>
        </p:txBody>
      </p:sp>
      <p:pic>
        <p:nvPicPr>
          <p:cNvPr id="28674" name="8 Marcador de contenido" descr="U0.png">
            <a:extLst>
              <a:ext uri="{FF2B5EF4-FFF2-40B4-BE49-F238E27FC236}">
                <a16:creationId xmlns:a16="http://schemas.microsoft.com/office/drawing/2014/main" id="{E2931AF6-EDD9-9042-A176-2CAA9CF08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023" y="1430069"/>
            <a:ext cx="5400675" cy="539908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5" name="4 CuadroTexto">
            <a:extLst>
              <a:ext uri="{FF2B5EF4-FFF2-40B4-BE49-F238E27FC236}">
                <a16:creationId xmlns:a16="http://schemas.microsoft.com/office/drawing/2014/main" id="{76D2F2FC-0052-FE4B-9671-747AB9984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338" y="2019300"/>
            <a:ext cx="2633662" cy="3046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Q=Q(0)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is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box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that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contains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square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[-2,2]x[-2,2]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but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with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some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holes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(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circles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radius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0.2), 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centered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at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periodic</a:t>
            </a:r>
            <a:r>
              <a:rPr lang="es-ES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400" b="1" dirty="0" err="1">
                <a:solidFill>
                  <a:srgbClr val="FF0000"/>
                </a:solidFill>
                <a:latin typeface="+mn-lt"/>
              </a:rPr>
              <a:t>attractors</a:t>
            </a:r>
            <a:endParaRPr lang="es-ES" altLang="es-ES" sz="2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28676" name="Object 2">
            <a:extLst>
              <a:ext uri="{FF2B5EF4-FFF2-40B4-BE49-F238E27FC236}">
                <a16:creationId xmlns:a16="http://schemas.microsoft.com/office/drawing/2014/main" id="{3AA0A71B-739B-8245-95FA-7F796AF913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5499100"/>
          <a:ext cx="1549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700" imgH="596900" progId="Equation.3">
                  <p:embed/>
                </p:oleObj>
              </mc:Choice>
              <mc:Fallback>
                <p:oleObj name="Equation" r:id="rId3" imgW="774700" imgH="596900" progId="Equation.3">
                  <p:embed/>
                  <p:pic>
                    <p:nvPicPr>
                      <p:cNvPr id="28676" name="Object 2">
                        <a:extLst>
                          <a:ext uri="{FF2B5EF4-FFF2-40B4-BE49-F238E27FC236}">
                            <a16:creationId xmlns:a16="http://schemas.microsoft.com/office/drawing/2014/main" id="{3AA0A71B-739B-8245-95FA-7F796AF913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99100"/>
                        <a:ext cx="15494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Box 1">
            <a:extLst>
              <a:ext uri="{FF2B5EF4-FFF2-40B4-BE49-F238E27FC236}">
                <a16:creationId xmlns:a16="http://schemas.microsoft.com/office/drawing/2014/main" id="{12825B44-1CB5-564C-97DC-88BCA56E9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48" y="1450975"/>
            <a:ext cx="4810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0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28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2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5000"/>
              </a:spcBef>
              <a:buClr>
                <a:schemeClr val="accent2"/>
              </a:buClr>
              <a:buFont typeface="Wingdings 3" pitchFamily="2" charset="2"/>
              <a:buChar char="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º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3200" dirty="0">
                <a:latin typeface="Times New Roman" panose="02020603050405020304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44612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750</TotalTime>
  <Words>1665</Words>
  <Application>Microsoft Macintosh PowerPoint</Application>
  <PresentationFormat>On-screen Show (4:3)</PresentationFormat>
  <Paragraphs>196</Paragraphs>
  <Slides>46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Adobe Caslon Pro</vt:lpstr>
      <vt:lpstr>Arial</vt:lpstr>
      <vt:lpstr>Calibri</vt:lpstr>
      <vt:lpstr>Calibri Light</vt:lpstr>
      <vt:lpstr>Cambria Math</vt:lpstr>
      <vt:lpstr>CMR5</vt:lpstr>
      <vt:lpstr>CMR8</vt:lpstr>
      <vt:lpstr>Times New Roman</vt:lpstr>
      <vt:lpstr>Trebuchet MS</vt:lpstr>
      <vt:lpstr>Wingdings</vt:lpstr>
      <vt:lpstr>Wingdings 2</vt:lpstr>
      <vt:lpstr>Office Theme</vt:lpstr>
      <vt:lpstr>Equation</vt:lpstr>
      <vt:lpstr>Ecuación</vt:lpstr>
      <vt:lpstr>PowerPoint Presentation</vt:lpstr>
      <vt:lpstr>Work in collaboration with</vt:lpstr>
      <vt:lpstr>Basic Idea of Partial Control</vt:lpstr>
      <vt:lpstr>Safe points in the slope-three tent map</vt:lpstr>
      <vt:lpstr>Method to compute the Safe Set:  Sculpting Algorithm</vt:lpstr>
      <vt:lpstr>Partial control in the Duffing oscillator</vt:lpstr>
      <vt:lpstr>Basin of attraction and phase space orbits of the Duffing oscillator</vt:lpstr>
      <vt:lpstr>Time series of the Duffing oscillator</vt:lpstr>
      <vt:lpstr>The blue set is our Q:  the region we want to stay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Duffing oscillator controlled</vt:lpstr>
      <vt:lpstr> Transient chaos in the Lorenz system</vt:lpstr>
      <vt:lpstr> Different ways to discretize the Lorenz system</vt:lpstr>
      <vt:lpstr>1D map case</vt:lpstr>
      <vt:lpstr>1D map: Controlled trajectory</vt:lpstr>
      <vt:lpstr> 2D map case</vt:lpstr>
      <vt:lpstr> 2D map case</vt:lpstr>
      <vt:lpstr>3D Map: Discretization using a time interval Δt</vt:lpstr>
      <vt:lpstr>In blue 3D safe set. In red asymptotic safe set</vt:lpstr>
      <vt:lpstr> 3D map: Asymptotic safe set</vt:lpstr>
      <vt:lpstr> 3D map: Controlled trajectories</vt:lpstr>
      <vt:lpstr> 3D map: Flexible control for different  Δt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Controlled Trajectory</vt:lpstr>
      <vt:lpstr>Beyond partial control: Controlling safety function</vt:lpstr>
      <vt:lpstr>Strategy</vt:lpstr>
      <vt:lpstr>Average number of iterations and average control per iteration to reach the safe set.</vt:lpstr>
      <vt:lpstr> Variation of the safe set with 〖 ξ〗_0   and μ</vt:lpstr>
      <vt:lpstr>The 2D safety function for the Hénon map</vt:lpstr>
      <vt:lpstr>The 2D safety function for the Lozi map</vt:lpstr>
      <vt:lpstr>Safe sets for different values of ξ</vt:lpstr>
      <vt:lpstr>Summary and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Ángel Fernández Sanjuán</dc:creator>
  <cp:lastModifiedBy>Miguel Ángel Fernández Sanjuán</cp:lastModifiedBy>
  <cp:revision>34</cp:revision>
  <dcterms:created xsi:type="dcterms:W3CDTF">2023-07-01T18:25:05Z</dcterms:created>
  <dcterms:modified xsi:type="dcterms:W3CDTF">2023-09-03T23:16:07Z</dcterms:modified>
</cp:coreProperties>
</file>